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64" r:id="rId1"/>
  </p:sldMasterIdLst>
  <p:sldIdLst>
    <p:sldId id="256" r:id="rId2"/>
  </p:sldIdLst>
  <p:sldSz cx="49377600" cy="384048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018" autoAdjust="0"/>
    <p:restoredTop sz="94660"/>
  </p:normalViewPr>
  <p:slideViewPr>
    <p:cSldViewPr snapToGrid="0">
      <p:cViewPr varScale="1">
        <p:scale>
          <a:sx n="33" d="100"/>
          <a:sy n="33" d="100"/>
        </p:scale>
        <p:origin x="174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7" Type="http://schemas.microsoft.com/office/2016/11/relationships/changesInfo" Target="changesInfos/changesInfo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ableStyles" Target="tableStyles.xml"/><Relationship Id="rId5" Type="http://schemas.openxmlformats.org/officeDocument/2006/relationships/theme" Target="theme/theme1.xml"/><Relationship Id="rId4"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utler, Paul D. (Fed)" userId="c943401a-9b38-41cc-a6aa-8be46c3ea67e" providerId="ADAL" clId="{C14DFF95-C55D-4271-9E8C-C6A7A2F6AB40}"/>
    <pc:docChg chg="custSel delSld modSld">
      <pc:chgData name="Butler, Paul D. (Fed)" userId="c943401a-9b38-41cc-a6aa-8be46c3ea67e" providerId="ADAL" clId="{C14DFF95-C55D-4271-9E8C-C6A7A2F6AB40}" dt="2023-06-20T00:01:46.750" v="32" actId="20577"/>
      <pc:docMkLst>
        <pc:docMk/>
      </pc:docMkLst>
      <pc:sldChg chg="delSp modSp mod">
        <pc:chgData name="Butler, Paul D. (Fed)" userId="c943401a-9b38-41cc-a6aa-8be46c3ea67e" providerId="ADAL" clId="{C14DFF95-C55D-4271-9E8C-C6A7A2F6AB40}" dt="2023-06-20T00:01:46.750" v="32" actId="20577"/>
        <pc:sldMkLst>
          <pc:docMk/>
          <pc:sldMk cId="829565645" sldId="256"/>
        </pc:sldMkLst>
        <pc:spChg chg="mod">
          <ac:chgData name="Butler, Paul D. (Fed)" userId="c943401a-9b38-41cc-a6aa-8be46c3ea67e" providerId="ADAL" clId="{C14DFF95-C55D-4271-9E8C-C6A7A2F6AB40}" dt="2023-06-20T00:01:46.750" v="32" actId="20577"/>
          <ac:spMkLst>
            <pc:docMk/>
            <pc:sldMk cId="829565645" sldId="256"/>
            <ac:spMk id="14" creationId="{A8284E88-E8B8-814C-5386-80AA81548497}"/>
          </ac:spMkLst>
        </pc:spChg>
        <pc:spChg chg="mod">
          <ac:chgData name="Butler, Paul D. (Fed)" userId="c943401a-9b38-41cc-a6aa-8be46c3ea67e" providerId="ADAL" clId="{C14DFF95-C55D-4271-9E8C-C6A7A2F6AB40}" dt="2023-06-16T20:06:03.785" v="6" actId="14100"/>
          <ac:spMkLst>
            <pc:docMk/>
            <pc:sldMk cId="829565645" sldId="256"/>
            <ac:spMk id="111" creationId="{2CD24A14-D3CB-4B42-4055-072F0056EE89}"/>
          </ac:spMkLst>
        </pc:spChg>
        <pc:spChg chg="mod">
          <ac:chgData name="Butler, Paul D. (Fed)" userId="c943401a-9b38-41cc-a6aa-8be46c3ea67e" providerId="ADAL" clId="{C14DFF95-C55D-4271-9E8C-C6A7A2F6AB40}" dt="2023-06-16T20:06:08.661" v="7" actId="14100"/>
          <ac:spMkLst>
            <pc:docMk/>
            <pc:sldMk cId="829565645" sldId="256"/>
            <ac:spMk id="112" creationId="{4FB97F7A-2791-8566-5A8A-605E0A35F769}"/>
          </ac:spMkLst>
        </pc:spChg>
        <pc:spChg chg="del">
          <ac:chgData name="Butler, Paul D. (Fed)" userId="c943401a-9b38-41cc-a6aa-8be46c3ea67e" providerId="ADAL" clId="{C14DFF95-C55D-4271-9E8C-C6A7A2F6AB40}" dt="2023-06-16T20:08:21.089" v="8" actId="478"/>
          <ac:spMkLst>
            <pc:docMk/>
            <pc:sldMk cId="829565645" sldId="256"/>
            <ac:spMk id="151" creationId="{857485B6-5495-2EB4-67C9-6C4B236C2477}"/>
          </ac:spMkLst>
        </pc:spChg>
        <pc:spChg chg="mod">
          <ac:chgData name="Butler, Paul D. (Fed)" userId="c943401a-9b38-41cc-a6aa-8be46c3ea67e" providerId="ADAL" clId="{C14DFF95-C55D-4271-9E8C-C6A7A2F6AB40}" dt="2023-06-16T20:09:40.327" v="14" actId="2711"/>
          <ac:spMkLst>
            <pc:docMk/>
            <pc:sldMk cId="829565645" sldId="256"/>
            <ac:spMk id="210" creationId="{BC88D4D8-E020-1A67-A1E7-D3322E5C9ED4}"/>
          </ac:spMkLst>
        </pc:spChg>
        <pc:spChg chg="mod">
          <ac:chgData name="Butler, Paul D. (Fed)" userId="c943401a-9b38-41cc-a6aa-8be46c3ea67e" providerId="ADAL" clId="{C14DFF95-C55D-4271-9E8C-C6A7A2F6AB40}" dt="2023-06-16T20:09:27.064" v="13" actId="14100"/>
          <ac:spMkLst>
            <pc:docMk/>
            <pc:sldMk cId="829565645" sldId="256"/>
            <ac:spMk id="219" creationId="{A30BDA7A-5804-1E93-6561-5DD3771C772F}"/>
          </ac:spMkLst>
        </pc:spChg>
      </pc:sldChg>
      <pc:sldChg chg="del">
        <pc:chgData name="Butler, Paul D. (Fed)" userId="c943401a-9b38-41cc-a6aa-8be46c3ea67e" providerId="ADAL" clId="{C14DFF95-C55D-4271-9E8C-C6A7A2F6AB40}" dt="2023-06-16T20:03:05.187" v="0" actId="2696"/>
        <pc:sldMkLst>
          <pc:docMk/>
          <pc:sldMk cId="2283625699" sldId="257"/>
        </pc:sldMkLst>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6-15T16:34:08.693"/>
    </inkml:context>
    <inkml:brush xml:id="br0">
      <inkml:brushProperty name="width" value="0.1" units="cm"/>
      <inkml:brushProperty name="height" value="0.1" units="cm"/>
      <inkml:brushProperty name="color" value="#004F8B"/>
    </inkml:brush>
  </inkml:definitions>
  <inkml:trace contextRef="#ctx0" brushRef="#br0">2571 15601 4625 0 0,'0'-2'1671'0'0,"0"-6"-1414"0"0,0-6-129 0 0,0-11 1 0 0,2-9-129 0 0,1-8 128 0 0,4-9 1 0 0,3-8-1 0 0,4-9 129 0 0,4-1-128 0 0,3-4-129 0 0,2-3 0 0 0,4-11 0 0 0,3-11 128 0 0,-1-11 1 0 0,-1-2-1 0 0,-3 1 1 0 0,-2-2-1 0 0,-1-8-128 0 0,-1-5 129 0 0,-3-3-1 0 0,1 0-128 0 0,-2-3 0 0 0,-1-4 129 0 0,-1-1-129 0 0,-2 5 0 0 0,2 7 0 0 0,1-1 0 0 0,-1 1 128 0 0,-1 4 1 0 0,-2 7-129 0 0,-2 10 0 0 0,-2 6 0 0 0,0 2 0 0 0,-2 0 0 0 0,-2 1 0 0 0,-1 1 128 0 0,-1 3-128 0 0,-2 0 0 0 0,2-5 0 0 0,3-6 129 0 0,2-3-1 0 0,1-1-128 0 0,0 3-128 0 0,1-2 128 0 0,4-3 0 0 0,1-5 0 0 0,1 0 0 0 0,2 6 0 0 0,0 1 0 0 0,1-1 0 0 0,5-4 0 0 0,0 0 0 0 0,0 5 128 0 0,-1 9-128 0 0,-1 6 0 0 0,-1 7 0 0 0,-2 2 0 0 0,-2-2 0 0 0,-2-4 0 0 0,-1-1 129 0 0,0 5-1 0 0,1 7-128 0 0,1 7 0 0 0,2 1 0 0 0,0-2 0 0 0,0-3 0 0 0,-2-3 0 0 0,0 1 0 0 0,-2 1 129 0 0,-2 6-129 0 0,-1 5-129 0 0,0 5 1 0 0,0 4 128 0 0,-2 3 0 0 0,-1 0 0 0 0,-1 2 0 0 0,2 0 0 0 0,0-1 0 0 0,2 1 0 0 0,2 1 0 0 0,-1 5 0 0 0,0 6 0 0 0,-1 4 128 0 0,-3 4-128 0 0,1 0 0 0 0,1-1 0 0 0,2 0 0 0 0,3-3 0 0 0,0-5 0 0 0,2-4-128 0 0,3-4 128 0 0,0-5 0 0 0,1-2 0 0 0,2 0 0 0 0,1 1 0 0 0,1 2 128 0 0,0 3-128 0 0,1 3 129 0 0,0 2-129 0 0,1 2 0 0 0,-1 2 0 0 0,0-2 0 0 0,0-2 0 0 0,1-1 0 0 0,-1-1 0 0 0,0-2 0 0 0,-3 0 0 0 0,1 2 0 0 0,-3 2 0 0 0,-2 4 0 0 0,0 1 128 0 0,-1 4-128 0 0,1 2 0 0 0,-1 3 0 0 0,2 2 0 0 0,1 0 0 0 0,-1 3 0 0 0,2 2-128 0 0,-2 1-1 0 0,1 0 129 0 0,1 0 0 0 0,-1 0 0 0 0,0 0 0 0 0,0 1 0 0 0,-1-1 0 0 0,0 1 0 0 0,0 2 0 0 0,0 2 0 0 0,-2 0 0 0 0,-2 4 0 0 0,-1 3 0 0 0,0 1 0 0 0,-2 0 0 0 0,1 0 0 0 0,-1 0 0 0 0,0-1 0 0 0,1 1 0 0 0,-1-1 0 0 0,0 1-128 0 0,1 0-1 0 0,-1-1 129 0 0,1 0 0 0 0,-1 2 0 0 0,1 2 0 0 0,-1 0-128 0 0,1 0-1 0 0,-1-1 258 0 0,1 0-129 0 0,-1-2 0 0 0,1 2 0 0 0,1 0 0 0 0,2 0 0 0 0,-1 0 0 0 0,0 2 0 0 0,-1 0 0 0 0,-1 2 0 0 0,0 0 0 0 0,0 1 0 0 0,-1 0 0 0 0,1 0 0 0 0,-1 0 0 0 0,1 0 0 0 0,-1 0 0 0 0,0 1 0 0 0,1-1 0 0 0,1 2 0 0 0,4 3 0 0 0,0 2 0 0 0,-1 3 0 0 0,0 2 0 0 0,0 2 0 0 0,-1 4 0 0 0,-2 1 0 0 0,0-1 0 0 0,1 1 0 0 0,-2-1 0 0 0,1-1 128 0 0,-1-1 1 0 0,-2-2-129 0 0,-2-2 0 0 0,1-2 0 0 0,0 0 0 0 0,1 0 0 0 0,1-2 0 0 0,0 1 0 0 0,0-2 0 0 0,0 0 0 0 0,1 1 0 0 0,0 0 0 0 0,-1-1 0 0 0,1 2 0 0 0,-1-1-129 0 0,3 0 1 0 0,0 1 256 0 0,1 1-128 0 0,-2-1 0 0 0,0 0 0 0 0,0 1 0 0 0,-1 0 0 0 0,0-1 0 0 0,-1-2-128 0 0,1 0 128 0 0,-1 1 0 0 0,0 1 0 0 0,1 1 0 0 0,-1-1 0 0 0,1-2 0 0 0,1 0 0 0 0,2 3 0 0 0,-1 0 0 0 0,-1 0-129 0 0,3 1 129 0 0,1 0 0 0 0,1 1 0 0 0,-2 0 0 0 0,-1-1 0 0 0,1-2 0 0 0,2 1 0 0 0,0 1 0 0 0,-2 0-128 0 0,-1 1 128 0 0,-1-2 0 0 0,-1-1 0 0 0,-3 1 0 0 0,-1 1 0 0 0,-3 0 0 0 0,0 1 0 0 0,-1 0 0 0 0,0 0 0 0 0,0 1 0 0 0,0 0 0 0 0,0-1 0 0 0,0 1 0 0 0,2 2 0 0 0,-1 0 0 0 0,1 3 0 0 0,1-1 0 0 0,1 2 0 0 0,-1 2 128 0 0,0 2-128 0 0,-1 0 0 0 0,-1 4 0 0 0,2 3 0 0 0,0 5 0 0 0,2 6-128 0 0,0 3-1 0 0,1 4 129 0 0,1 2 0 0 0,0 1 0 0 0,-3 0 0 0 0,0 1 0 0 0,0-3 0 0 0,0-3 0 0 0,2-5 129 0 0,-1-3-129 0 0,1-4 0 0 0,-2-1-129 0 0,-2 0 1 0 0,-3 1-1 0 0,0-1 1 0 0,-1 0 128 0 0,-1 1-129 0 0,-1 2 129 0 0,1 0-128 0 0,0 3 128 0 0,0 3 0 0 0,-1 4 0 0 0,-1-1 0 0 0,0 2 128 0 0,-1 1-128 0 0,0 3 0 0 0,-2 9 0 0 0,-3 13-128 0 0,-1 11 128 0 0,1 5 128 0 0,2 3-128 0 0,0 1 0 0 0,-1 2 0 0 0,1 4-128 0 0,2 4 128 0 0,2 0 0 0 0,0-5 128 0 0,1-6 1 0 0,-1-6-129 0 0,0-5-129 0 0,2-1 1 0 0,0 3 128 0 0,0 0 0 0 0,1-1 0 0 0,0-6 0 0 0,0-5 0 0 0,-1-4 0 0 0,-4 0 0 0 0,-1 2-129 0 0,-2 6 1 0 0,-1 2 128 0 0,0-1 128 0 0,2-4-128 0 0,1-7 0 0 0,1-3 0 0 0,0-2 0 0 0,1 2-128 0 0,0 3-1 0 0,0 6 129 0 0,0 1 0 0 0,0 0 129 0 0,1-3-129 0 0,1-1 0 0 0,1-5 0 0 0,2-3 0 0 0,0-3-129 0 0,-1 1 1 0 0,1 1-1 0 0,0-1 129 0 0,1-2 0 0 0,-1-1-128 0 0,2-3 128 0 0,1 0 0 0 0,1-4 0 0 0,0-2 128 0 0,0-6-128 0 0,0-3 0 0 0,0-1 0 0 0,-1 2-128 0 0,-1 2 128 0 0,-2 6-129 0 0,-1 10 1 0 0,-2 8 128 0 0,-2 4 0 0 0,0-1 0 0 0,-2-3 128 0 0,-3-4-128 0 0,-3-2 0 0 0,0 2 0 0 0,-1 3 0 0 0,1 0 0 0 0,0-2-128 0 0,2-3 128 0 0,1-2 0 0 0,1-2 0 0 0,3-2 128 0 0,0-4-128 0 0,1-3 0 0 0,0 0 0 0 0,0-2 0 0 0,1-2 0 0 0,-1 1-128 0 0,0 3 128 0 0,0 8-129 0 0,0 6 129 0 0,2 0 0 0 0,3 2 129 0 0,3-2-129 0 0,2-1 128 0 0,1-5-128 0 0,2-5 0 0 0,1 0 0 0 0,4 1 0 0 0,1-2 0 0 0,1 2 0 0 0,-1 1 129 0 0,-1 1-1 0 0,1-2 1 0 0,-2-5-1 0 0,0-6 1 0 0,0-5-1 0 0,0-4 1 0 0,1-2-1 0 0,2-2 1 0 0,-1-1-1 0 0,1-2-128 0 0,2 0 0 0 0,-2-1 129 0 0,1 0-129 0 0,1-1 0 0 0,-2 1 0 0 0,1 0-129 0 0,3-1 129 0 0,6-1 0 0 0,6-1 0 0 0,5-2 0 0 0,5 1 0 0 0,1-1 0 0 0,-2-1 0 0 0,-1 2 0 0 0,-3 0 0 0 0,-3-1 0 0 0,-3-1 0 0 0,1-1 0 0 0,-3-1 0 0 0,-5 0 0 0 0,-2 0 0 0 0,-2-1 0 0 0,2 1 0 0 0,0-3 0 0 0,0-3 0 0 0,3-2 0 0 0,-1-2 0 0 0,3-2 0 0 0,-1 1 0 0 0,2 1 0 0 0,-1-1 0 0 0,-1 0 0 0 0,-2-1 0 0 0,-1-1 0 0 0,-1 1 0 0 0,-1-1 0 0 0,0 0 0 0 0,0 0 0 0 0,-2 0 0 0 0,-1-1 0 0 0,-2 1 0 0 0,-3 0 0 0 0,-1 0 0 0 0,-2 0 0 0 0,-1 0 0 0 0,2 0-128 0 0,2 0 128 0 0,3 0 0 0 0,2 0 0 0 0,1 0 0 0 0,2 0 0 0 0,2 0 0 0 0,1 0 0 0 0,1 2 0 0 0,0 1 0 0 0,1 0 0 0 0,1-1 0 0 0,0 0 0 0 0,-2-1 0 0 0,2-1 0 0 0,-1 3 0 0 0,-2-1 0 0 0,2 1 128 0 0,-3-1-128 0 0,-1 0 0 0 0,-1 1 0 0 0,-1 0-128 0 0,0 2 128 0 0,3 0 0 0 0,0-1 0 0 0,2-1-129 0 0,1 1 129 0 0,-1 0 0 0 0,-1-1 0 0 0,-3 0 0 0 0,-1 0 0 0 0,-3 1 0 0 0,-3-1 0 0 0,-3-1 0 0 0,1-1 0 0 0,0 0 0 0 0,-1 0 0 0 0,-1-1 0 0 0,0-1 0 0 0,-1 1 0 0 0,0 0 0 0 0,-1 0 0 0 0,0 0 0 0 0,1 0 0 0 0,-1 0 0 0 0,1 0 129 0 0,-1 0-129 0 0,0 0 128 0 0,1 0-128 0 0,-1 0 0 0 0,1 0 0 0 0,-1 0 0 0 0,1 0 0 0 0,-1 0 0 0 0,1 0 0 0 0,-1 0 0 0 0,1 0 0 0 0,-1 0-128 0 0,1 0 128 0 0,0 0 0 0 0,-1 0-129 0 0,1 0 129 0 0,1 2-128 0 0,4 3 128 0 0,0 1 0 0 0,1 1 0 0 0,2 1 0 0 0,4 0 0 0 0,2-1 0 0 0,0-3 0 0 0,2-1 0 0 0,1-2 0 0 0,1 0 0 0 0,0-1 0 0 0,-1 0 128 0 0,-2-1-128 0 0,-1 1 0 0 0,-1 0 0 0 0,-2-1 0 0 0,-4 1 0 0 0,-3 0 0 0 0,-2 0 0 0 0,-2 0 0 0 0,0 0 0 0 0,-1 0 0 0 0,-1 0-128 0 0,1 0 128 0 0,0-2 0 0 0,1-1-129 0 0,1-2 1 0 0,3-2 128 0 0,1-2 0 0 0,2 0 0 0 0,1 0-129 0 0,2-1 129 0 0,1-1 0 0 0,0-2 0 0 0,1-4 0 0 0,1-3 0 0 0,1-3 0 0 0,1-1 0 0 0,0-1 0 0 0,2-3 0 0 0,-1-1 0 0 0,-2 1 129 0 0,-5 2-1 0 0,0 2 1 0 0,-3 0-129 0 0,-3 0 0 0 0,-1-2 0 0 0,-1-1 0 0 0,-1-2 0 0 0,-1-1 0 0 0,0-1 0 0 0,0-1 0 0 0,0 2 0 0 0,0 0 128 0 0,1-1-128 0 0,-1 2 0 0 0,1 2 0 0 0,-1 0 0 0 0,1 1 0 0 0,-3 3 0 0 0,-2 2 0 0 0,-4 4 0 0 0,-1 2 0 0 0,0 2 0 0 0,3 2 0 0 0,1 4 0 0 0,2 3 0 0 0,2 2 0 0 0,1 1 0 0 0,0 1 0 0 0,1 1-128 0 0,0-1 128 0 0,2 3 0 0 0,3 2 0 0 0,2 6 0 0 0,3 4 0 0 0,1 4 128 0 0,1 3-128 0 0,0 3 0 0 0,-2 0 129 0 0,-2-1-129 0 0,-1-1 128 0 0,-2 1-128 0 0,-1-3 129 0 0,-2 1-129 0 0,-4-3 0 0 0,-1-1 0 0 0,0-2 128 0 0,-2-2-128 0 0,0-1 0 0 0,0 0 0 0 0,0-1 0 0 0,0 0 0 0 0,-2 1 0 0 0,1 1 0 0 0,1 3 0 0 0,0 1 0 0 0,0 2 0 0 0,0 1 0 0 0,2 2-128 0 0,-1-1 128 0 0,2 2 0 0 0,2 1 0 0 0,-2-1 0 0 0,-3-3 128 0 0,0 0-128 0 0,-2-2 0 0 0,-2-2 129 0 0,1-2-129 0 0,-1-1 0 0 0,2-3 0 0 0,-1-2 0 0 0,1-1 0 0 0,1-1 0 0 0,3-1 0 0 0,1 0 0 0 0,0 0 0 0 0,2-2 0 0 0,-1 1 0 0 0,1-1 0 0 0,0 0 0 0 0,0-2 0 0 0,-1 2 0 0 0,1-1 0 0 0,0 2 0 0 0,-1 0 0 0 0,1-1 0 0 0,-1-1 0 0 0,1-1 0 0 0,-1-1 0 0 0,1 0 0 0 0,-1-1 0 0 0,1 0 0 0 0,-1-1 0 0 0,1 1 0 0 0,-1 0 0 0 0,1 0 0 0 0,-1 0-129 0 0,1 0 129 0 0,-1 0-128 0 0,1-3 128 0 0,-1-2 0 0 0,3-4 0 0 0,0-8 0 0 0,0-5 0 0 0,0-3 0 0 0,-1-2 0 0 0,0 0 0 0 0,-4 0 0 0 0,0 2 128 0 0,-2 2-128 0 0,-1 2 129 0 0,-1 3-129 0 0,-1 1 128 0 0,0 1-128 0 0,1 0 0 0 0,2 1 0 0 0,0 0 129 0 0,0 2-129 0 0,2 0 0 0 0,0 0 0 0 0,1 0 128 0 0,1 1-128 0 0,0 2 0 0 0,1 2 0 0 0,0 3 0 0 0,-1 1 0 0 0,1 0 0 0 0,0 1 0 0 0,1 1 0 0 0,2-1 0 0 0,1 0 0 0 0,5-2 0 0 0,2 0 0 0 0,2 3 0 0 0,1 4 0 0 0,0 2 0 0 0,-3-1 0 0 0,-1 3 0 0 0,-2-1 0 0 0,-3 2 0 0 0,-2 1 0 0 0,-2 1 0 0 0,-3 2-128 0 0,-3 1-1 0 0,-2 3 129 0 0,1 3 0 0 0,-1 0 0 0 0,-1 0 0 0 0,0 1 0 0 0,0-1 0 0 0,-1 1-128 0 0,-2 1 128 0 0,-1 0 0 0 0,2 1 0 0 0,0-2 0 0 0,0-1 0 0 0,1 0 0 0 0,2 2 0 0 0,3 1 0 0 0,-1 0 128 0 0,-2-2-128 0 0,1-2 0 0 0,1 0 0 0 0,-1 0 129 0 0,1-1-129 0 0,0-4 0 0 0,2-1 128 0 0,1-2-128 0 0,1-4 0 0 0,0 1 0 0 0,1-2 0 0 0,-1-1 0 0 0,1-1 0 0 0,0-1 0 0 0,-1 0 0 0 0,1-1 0 0 0,0 0 0 0 0,-1 1 0 0 0,1 2 0 0 0,-1 0-128 0 0,3 1 128 0 0,0 0 0 0 0,2 2 0 0 0,3 2 0 0 0,2-1 0 0 0,3-1 0 0 0,2 0 0 0 0,3 0 0 0 0,1-2 0 0 0,-2-2 0 0 0,0 0 0 0 0,-2-1 0 0 0,0-1 0 0 0,-4 0 0 0 0,0-1 128 0 0,-1 1-128 0 0,1 0 0 0 0,0 0 0 0 0,-1 0 129 0 0,-3 0-129 0 0,-2 0 0 0 0,-2 0 0 0 0,1 0 0 0 0,0 0 0 0 0,-1 0-129 0 0,-1 0 1 0 0,1 0 128 0 0,3 0 0 0 0,1 0 0 0 0,-2 0 0 0 0,1 0 0 0 0,2 0 0 0 0,0 0 0 0 0,0 0 0 0 0,-1 0 0 0 0,-2 0 0 0 0,1 0 0 0 0,0 0 0 0 0,0 0 0 0 0,0 0 0 0 0,1 0 0 0 0,1 0 0 0 0,0 0 0 0 0,0 0 0 0 0,2 0 0 0 0,-2 0 0 0 0,-1 0 0 0 0,0 0 0 0 0,-2 0 0 0 0,2 0 0 0 0,1 0 0 0 0,-1-3 0 0 0,-1 1 0 0 0,-1-1-129 0 0,0 1 1 0 0,1-4 128 0 0,3-5-129 0 0,1-5 129 0 0,2-4-128 0 0,-2-1-1 0 0,0-1 129 0 0,-1 1 0 0 0,-1 0 0 0 0,1-1 0 0 0,2 0 0 0 0,-2 0 0 0 0,0 2 0 0 0,1 3 0 0 0,-2 2 0 0 0,1-1 0 0 0,-2 0 0 0 0,-1 1 0 0 0,-2 1 0 0 0,-2 0 0 0 0,-1 1 0 0 0,0 0 129 0 0,2-2-129 0 0,0 0 128 0 0,-1 0-128 0 0,1 0 0 0 0,-1 1 129 0 0,-1-2-129 0 0,2-2 0 0 0,0 0 0 0 0,-1-2 0 0 0,-3-1 0 0 0,1-2 0 0 0,-1-3 0 0 0,0-1 0 0 0,1-3-129 0 0,0-3 129 0 0,0-4 0 0 0,0-2 0 0 0,1-3 0 0 0,-1-1 129 0 0,1 1-1 0 0,0 0 1 0 0,-1 2-1 0 0,1 0-128 0 0,-1 2 0 0 0,1 2 0 0 0,-3 1 0 0 0,0-2-128 0 0,0-3 128 0 0,0-4-129 0 0,1-5 129 0 0,3-4 0 0 0,2-5 129 0 0,4-2-129 0 0,1 1 0 0 0,0 4 128 0 0,-1 1-128 0 0,0 2 0 0 0,2 2 0 0 0,0-3 0 0 0,0-4 0 0 0,-3-3 0 0 0,-2-1 0 0 0,-2 1 129 0 0,-1 0-129 0 0,-1 3 128 0 0,-1 3-128 0 0,-2 3 0 0 0,-1 2 0 0 0,1 1-128 0 0,0-2-1 0 0,1-3 129 0 0,2-6 0 0 0,2-5 0 0 0,0-5 0 0 0,0-2 129 0 0,-1 6-1 0 0,-1 5-128 0 0,1 3 0 0 0,-2 4 0 0 0,-1 0 0 0 0,-2 0-128 0 0,-1-3 128 0 0,-1-4 0 0 0,2-1 128 0 0,0-2 1 0 0,1 2-129 0 0,-1 0 0 0 0,1 2 0 0 0,-1 0-129 0 0,0-2 129 0 0,-1-4 0 0 0,1-4 0 0 0,3 0 0 0 0,2 0 129 0 0,0 3-129 0 0,1 5 0 0 0,-1 4 0 0 0,-1 3 0 0 0,0 2 0 0 0,0-2 0 0 0,0-4 0 0 0,2-4 0 0 0,2-3 0 0 0,1 0 0 0 0,-1-1 128 0 0,-1 3 1 0 0,-1 6-129 0 0,-1 4 0 0 0,0 4 0 0 0,-2 2 0 0 0,1 1 0 0 0,-1-3 0 0 0,-2 0 0 0 0,0 1 0 0 0,-3 1 0 0 0,-2 5 0 0 0,-1 5 0 0 0,-3 5 0 0 0,0 3 0 0 0,-1 3 128 0 0,0 3-128 0 0,-1 3 129 0 0,1 4-129 0 0,-1 1 128 0 0,1 0-128 0 0,0 0 0 0 0,0-2 0 0 0,0 1 0 0 0,0-3 0 0 0,0-1 0 0 0,0-2-128 0 0,0-4 128 0 0,0-1 0 0 0,2-3 0 0 0,1-3 0 0 0,0-2 0 0 0,-1 1 0 0 0,1 0 0 0 0,1 0 0 0 0,-1-1 0 0 0,2-2 0 0 0,-1 2 0 0 0,0 1 0 0 0,1 1 128 0 0,-1 2-128 0 0,2 2 0 0 0,1-1 0 0 0,2 0 0 0 0,2 0-128 0 0,1-5 128 0 0,0-4-129 0 0,1-5 1 0 0,0-2 128 0 0,0-3 0 0 0,1-2 0 0 0,4 0 128 0 0,2 2 1 0 0,1 3-1 0 0,0 5 1 0 0,1 5-129 0 0,1 4 0 0 0,-1 6 0 0 0,-2 5 128 0 0,-3 4-128 0 0,0 3 0 0 0,2 1 129 0 0,0 3-129 0 0,-2 4 128 0 0,1 2-128 0 0,-1 0 0 0 0,-1 0 0 0 0,-1 2 0 0 0,2 0 0 0 0,-1 1 0 0 0,-1 1 0 0 0,2 0 0 0 0,0 0 0 0 0,1 2 0 0 0,-1 1 0 0 0,0 0 0 0 0,1 1 0 0 0,-1 3 0 0 0,-1 2 0 0 0,-1-1-128 0 0,2 1-1 0 0,-1 3 129 0 0,-3 1-128 0 0,-1 4-1 0 0,-1 2 1 0 0,0 5 128 0 0,0 4 0 0 0,-1 7 0 0 0,-3 5 0 0 0,-3 3 128 0 0,-1 0 1 0 0,-2-1-1 0 0,-1-3 1 0 0,0-4-1 0 0,-1-1-128 0 0,1-3 0 0 0,-1-2 0 0 0,1 1 0 0 0,0 1-128 0 0,0 2-1 0 0,0 4 1 0 0,0 2-1 0 0,0 3 129 0 0,0 3 0 0 0,0 3 129 0 0,0 1-1 0 0,0 1 1 0 0,0-2-1 0 0,0-2 1 0 0,0-2-129 0 0,0-6-129 0 0,0-1 129 0 0,0 0-128 0 0,0 4-1 0 0,0 2 1 0 0,0 3-1 0 0,0 5 129 0 0,0 3 0 0 0,0 2 129 0 0,0 0-1 0 0,0-3 1 0 0,0-5-1 0 0,0-3-128 0 0,0-4 0 0 0,0-1-128 0 0,0 0-1 0 0,0 0 1 0 0,2 2-1 0 0,1 4 129 0 0,2 5 0 0 0,2 3 129 0 0,2 1-1 0 0,2-1 1 0 0,1-1-1 0 0,0-1 1 0 0,1-3-129 0 0,0-1 0 0 0,0-2-129 0 0,0 0 129 0 0,0 2-128 0 0,-3 4 128 0 0,0 3 0 0 0,0 4 0 0 0,0 1 0 0 0,-1-3 128 0 0,-1-1-128 0 0,2-2 129 0 0,0-4-129 0 0,1-4 0 0 0,0-1 0 0 0,2 0 0 0 0,-1 2 0 0 0,1 0 0 0 0,-1 4 0 0 0,1 1 0 0 0,0 1 0 0 0,-3-1 0 0 0,0-2 0 0 0,0-5 0 0 0,0-7 0 0 0,1-5 0 0 0,-2-4 0 0 0,1 0 0 0 0,-1-1-129 0 0,1 1 129 0 0,-1 2-128 0 0,0 5-1 0 0,1 2 129 0 0,-2 3-128 0 0,0 4 128 0 0,1 2 0 0 0,1 0 0 0 0,1 0 0 0 0,0-3 128 0 0,2-5-128 0 0,-1-3 0 0 0,1-3 0 0 0,-1-3 0 0 0,1-2-128 0 0,-2 0-1 0 0,-2 0 1 0 0,1 2-1 0 0,1 2 1 0 0,-3-1-1 0 0,1 2 1 0 0,-2-1 128 0 0,1 0 128 0 0,-2 0-128 0 0,-2-2 0 0 0,1-1 129 0 0,2-2-129 0 0,-1-1 0 0 0,-1-3 0 0 0,1-1 128 0 0,-1 0-128 0 0,1 1 129 0 0,-1-2-1 0 0,0-2-128 0 0,0 0 0 0 0,-1-1 0 0 0,2 1 0 0 0,1 1 0 0 0,0-1 0 0 0,1 1 0 0 0,1 2 0 0 0,1 0 0 0 0,1 2 0 0 0,1 1 0 0 0,0 2 0 0 0,1 3 0 0 0,0 1 0 0 0,0-1-128 0 0,-1 2 128 0 0,1 0-129 0 0,-3 1 129 0 0,0-2 0 0 0,0-2 0 0 0,-2-4 0 0 0,0-1 0 0 0,-1-3 0 0 0,0-1 0 0 0,1 1 0 0 0,-1-2 0 0 0,-1-1 0 0 0,0 0 0 0 0,1 0 0 0 0,0-2 0 0 0,0-1 0 0 0,-1-1 0 0 0,2 1 0 0 0,-2 1-128 0 0,0-1 128 0 0,0 0-129 0 0,1 1 129 0 0,1 2 0 0 0,-1 0 0 0 0,1 2 0 0 0,1 4-128 0 0,-1 1 128 0 0,-2 0 0 0 0,-2-1 0 0 0,-1 0 0 0 0,-2-2 0 0 0,1-1 0 0 0,1-1 0 0 0,2 0 0 0 0,-1-1 0 0 0,0-2 0 0 0,-1-2 0 0 0,-1 1 0 0 0,-1 0 0 0 0,-1 0 0 0 0,0-2 0 0 0,0 0 0 0 0,0 0 0 0 0,0-2 0 0 0,0 1 0 0 0,0-1 0 0 0,-1 1 0 0 0,1-1 0 0 0,0 1 0 0 0,0-1 0 0 0,0 1 0 0 0,0-1 0 0 0,3 1-129 0 0,-1 0 129 0 0,3-1-257 0 0,0 1 257 0 0,2-1-128 0 0,-1 1 128 0 0,0 0 0 0 0,3-1-129 0 0,0 1 1 0 0,2-3-1 0 0,1 0 129 0 0,-2 0 0 0 0,-2 0-257 0 0,-3 1-1028 0 0,0-1 1285 0 0,-1-3 0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6-15T21:35:40.806"/>
    </inkml:context>
    <inkml:brush xml:id="br0">
      <inkml:brushProperty name="width" value="0.2" units="cm"/>
      <inkml:brushProperty name="height" value="0.2" units="cm"/>
      <inkml:brushProperty name="color" value="#004F8B"/>
    </inkml:brush>
  </inkml:definitions>
  <inkml:trace contextRef="#ctx0" brushRef="#br0">14420 13728 5268 0 0,'-1'-3'1799'0'0,"-1"-4"-1671"0"0,-1-7 129 0 0,-2-7-128 0 0,-1-7-1 0 0,-1-3 129 0 0,-1-7 0 0 0,0-6-128 0 0,-1-4-1 0 0,0 0 1 0 0,1-1-1 0 0,0-2-128 0 0,1-1 0 0 0,0-1 0 0 0,1 3 0 0 0,0 0 129 0 0,0 0-129 0 0,0 2 0 0 0,0 4 0 0 0,0 5 128 0 0,1 4-128 0 0,0 5 0 0 0,0 4-128 0 0,1 3-1157 0 0,1 6 1285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6-15T21:35:40.807"/>
    </inkml:context>
    <inkml:brush xml:id="br0">
      <inkml:brushProperty name="width" value="0.2" units="cm"/>
      <inkml:brushProperty name="height" value="0.2" units="cm"/>
      <inkml:brushProperty name="color" value="#004F8B"/>
    </inkml:brush>
  </inkml:definitions>
  <inkml:trace contextRef="#ctx0" brushRef="#br0">14437 13624 3469 0 0,'0'1'3983'0'0,"7"1"-3726"0"0,5 1 0 0 0,4 2 0 0 0,3 0 0 0 0,5 0-128 0 0,1 0 128 0 0,0 0-129 0 0,2 0 1 0 0,1 1-1 0 0,1-1-128 0 0,-1 2 0 0 0,2-1 0 0 0,6 1 0 0 0,3-1 0 0 0,2 1 0 0 0,0 0 0 0 0,4 0 0 0 0,0 0 0 0 0,3-1 0 0 0,3 0 0 0 0,3-1 0 0 0,-1 0 0 0 0,-7-1 0 0 0,-7 0 0 0 0,-7-1 129 0 0,-6-2-129 0 0,-7 0 0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6-15T21:35:40.808"/>
    </inkml:context>
    <inkml:brush xml:id="br0">
      <inkml:brushProperty name="width" value="0.2" units="cm"/>
      <inkml:brushProperty name="height" value="0.2" units="cm"/>
      <inkml:brushProperty name="color" value="#004F8B"/>
    </inkml:brush>
  </inkml:definitions>
  <inkml:trace contextRef="#ctx0" brushRef="#br0">18893 10149 3854 0 0,'3'0'1285'0'0,"5"0"-1028"0"0,4 0 0 0 0,3 0 0 0 0,2 0 0 0 0,6 2 0 0 0,2 2 0 0 0,3 1 0 0 0,0 1 0 0 0,-1-2-128 0 0,1-1-1 0 0,6 0 1 0 0,7-2-1 0 0,10-3 1 0 0,13-5-129 0 0,14-7 128 0 0,16-8 1 0 0,11-6-1 0 0,3-7 1 0 0,1-5 128 0 0,-2-7-129 0 0,-5 0 1 0 0,-8-1-1 0 0,-6-2-128 0 0,-1 0 129 0 0,4-6-129 0 0,3-7 0 0 0,-1-8 128 0 0,-2-7 1 0 0,-9-2-129 0 0,-7 0 128 0 0,-9 3 1 0 0,-7 1-258 0 0,-6-1 129 0 0,-6-6-128 0 0,-7-10 256 0 0,-5-5 1 0 0,-3-2-1 0 0,-5 2-128 0 0,-5-1 0 0 0,3-5-128 0 0,2-7 128 0 0,4-9 0 0 0,2 3 128 0 0,1 7-128 0 0,0 4 0 0 0,0-1 0 0 0,2-4 129 0 0,-1-2-1 0 0,-5-2-128 0 0,-7 5 0 0 0,-6 0 0 0 0,-8-1 0 0 0,-8-4 0 0 0,-7 1 129 0 0,-6 4-129 0 0,-5 5 0 0 0,-2 0 0 0 0,-5-4 0 0 0,-5-3 0 0 0,-4-2 0 0 0,-3 3 128 0 0,1 6-128 0 0,0 4-128 0 0,0-3 128 0 0,-2-5 128 0 0,-4-3-128 0 0,-5 0 0 0 0,-4 4 0 0 0,-8 4 0 0 0,-10 0 0 0 0,-9-4 0 0 0,-10 1 0 0 0,-2 1 0 0 0,1 6 129 0 0,1 5-129 0 0,3 8-257 0 0,-1 2 385 0 0,-3-5-128 0 0,-3-4 129 0 0,-1 3-129 0 0,-11 2 0 0 0,-5 9 0 0 0,-3 9 128 0 0,2 10-256 0 0,3 7-1 0 0,-1 3 129 0 0,2 0 129 0 0,-5 1-1 0 0,-4 1-128 0 0,-4 2 0 0 0,-4 2 0 0 0,-1 2 0 0 0,2 3 129 0 0,1 5-129 0 0,-3 2 0 0 0,-9 3 0 0 0,-10 5 0 0 0,-3 3 0 0 0,3 6 0 0 0,5 3 128 0 0,3 3 1 0 0,2 1-129 0 0,-7 5 0 0 0,-3 4 0 0 0,-1 4 0 0 0,4 3 0 0 0,9 3 0 0 0,8 2 0 0 0,0 7 128 0 0,1 6-128 0 0,0 5 0 0 0,-6 9 0 0 0,4 3-128 0 0,6 4 128 0 0,7 1-129 0 0,8 2 258 0 0,9 0-1 0 0,9-2 1 0 0,7-2-1 0 0,6-1 1 0 0,2-1-129 0 0,2-2 0 0 0,3 0 0 0 0,3 0-129 0 0,2-1 129 0 0,2 3-128 0 0,8 0 128 0 0,2 4 0 0 0,5 1 0 0 0,4 1 0 0 0,5-2 0 0 0,1-4 0 0 0,8-4-129 0 0,5-5 129 0 0,2-3 0 0 0,4-3 0 0 0,0-1 129 0 0,1 0-1 0 0,1 0-128 0 0,-2-4 0 0 0,1 1 0 0 0,0-2-128 0 0,3-4-1 0 0,0 0 1 0 0,1 0-1 0 0,-2-1 129 0 0,2 2 0 0 0,1 0-128 0 0,2-1 128 0 0,3-2 0 0 0,1-3 0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6-16T19:49:15.180"/>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1994 11405 16383 0 0,'4'0'0'0'0,"9"0"0"0"0,7 0 0 0 0,18 0 0 0 0,10 0 0 0 0,6 0 0 0 0,7 0 0 0 0,5 0 0 0 0,1 0 0 0 0,5 0 0 0 0,1 0 0 0 0,-2 0 0 0 0,8 0 0 0 0,-4 0 0 0 0,1 0 0 0 0,-2 0 0 0 0,1 0 0 0 0,-6 0 0 0 0,1 0 0 0 0,5 0 0 0 0,2 0 0 0 0,6 0 0 0 0,3 0 0 0 0,-1 0 0 0 0,-2 0 0 0 0,3 0 0 0 0,-6 0 0 0 0,2 0 0 0 0,-3 0 0 0 0,-9 0 0 0 0,-3 0 0 0 0,-4 0 0 0 0,-4 0 0 0 0,0 0 0 0 0,-1 0 0 0 0,2 0 0 0 0,-5 0 0 0 0,-3 0 0 0 0,2 0 0 0 0,-5 0 0 0 0,0 0 0 0 0,-3 0 0 0 0,1 0 0 0 0,1 0 0 0 0,-1 0 0 0 0,-3 0 0 0 0,-2 0 0 0 0,-2 0 0 0 0,-1 0 0 0 0,1 0 0 0 0,-2 0 0 0 0,-3 0 0 0 0,-4 0 0 0 0,2 0 0 0 0,-1 0 0 0 0,-3 0 0 0 0,-1 0 0 0 0,7 0 0 0 0,2-4 0 0 0,-2-2 0 0 0,7 2 0 0 0,4-5 0 0 0,8 1 0 0 0,-2 0 0 0 0,3 4 0 0 0,6-4 0 0 0,0-5 0 0 0,-1 2 0 0 0,1 1 0 0 0,-5-2 0 0 0,-4 3 0 0 0,-2 1 0 0 0,-2 2 0 0 0,-4 3 0 0 0,-2 1 0 0 0,-4 2 0 0 0,0-4 0 0 0,1-1 0 0 0,-1 0 0 0 0,-3 1 0 0 0,-4 2 0 0 0,1 0 0 0 0,-1 1 0 0 0,-1 1 0 0 0,-2 0 0 0 0,2 0 0 0 0,1 0 0 0 0,-2 0 0 0 0,-1 1 0 0 0,3-1 0 0 0,0 0 0 0 0,-1 0 0 0 0,-2 0 0 0 0,3 0 0 0 0,0 0 0 0 0,-1 0 0 0 0,-2 0 0 0 0,3 0 0 0 0,0 0 0 0 0,-2 0 0 0 0,0 0 0 0 0,1 0 0 0 0,1 0 0 0 0,-2 0 0 0 0,-1 0 0 0 0,3 0 0 0 0,0 0 0 0 0,3 0 0 0 0,3 0 0 0 0,1 0 0 0 0,-2 0 0 0 0,-4 0 0 0 0,1 0 0 0 0,4 0 0 0 0,-2 0 0 0 0,3 0 0 0 0,-1 0 0 0 0,-4 0 0 0 0,6 0 0 0 0,1 0 0 0 0,2 4 0 0 0,-4 6 0 0 0,-2 0 0 0 0,-4 0 0 0 0,1-3 0 0 0,3-3 0 0 0,4 4 0 0 0,-2-1 0 0 0,3-1 0 0 0,-3-2 0 0 0,-3-1 0 0 0,-1 2 0 0 0,0 1 0 0 0,-3 0 0 0 0,-2-2 0 0 0,-3-1 0 0 0,8-2 0 0 0,7 0 0 0 0,2 4 0 0 0,1-1 0 0 0,-5 2 0 0 0,-5-2 0 0 0,1-1 0 0 0,7 3 0 0 0,1 4 0 0 0,-4 1 0 0 0,-4-1 0 0 0,-4-4 0 0 0,-3-1 0 0 0,2-2 0 0 0,-1-2 0 0 0,0-1 0 0 0,-2 4 0 0 0,8 1 0 0 0,1 0 0 0 0,-1-1 0 0 0,0-2 0 0 0,1 0 0 0 0,-4-1 0 0 0,-2-1 0 0 0,2 0 0 0 0,-1 0 0 0 0,-1-1 0 0 0,-2 1 0 0 0,7 0 0 0 0,2 0 0 0 0,-1 0 0 0 0,0 0 0 0 0,5 0 0 0 0,-3 0 0 0 0,1 0 0 0 0,-1 0 0 0 0,-4 0 0 0 0,-3 0 0 0 0,1 0 0 0 0,-1 0 0 0 0,3 0 0 0 0,3 0 0 0 0,5 0 0 0 0,-1 0 0 0 0,0 0 0 0 0,3 0 0 0 0,-3 0 0 0 0,4 0 0 0 0,-1 0 0 0 0,-5 0 0 0 0,1 0 0 0 0,1 0 0 0 0,-3 0 0 0 0,2 0 0 0 0,1 0 0 0 0,-2 0 0 0 0,1 0 0 0 0,-2 0 0 0 0,-1 0 0 0 0,4 0 0 0 0,-2 0 0 0 0,-4 0 0 0 0,-3 0 0 0 0,0 0 0 0 0,4 0 0 0 0,0 0 0 0 0,2 0 0 0 0,-2 0 0 0 0,-3 0 0 0 0,-3 0 0 0 0,7 0 0 0 0,1 0 0 0 0,-3 0 0 0 0,3 0 0 0 0,-4 0 0 0 0,-1 0 0 0 0,6 0 0 0 0,0 0 0 0 0,-3 0 0 0 0,-3 0 0 0 0,1 0 0 0 0,0 0 0 0 0,1 0 0 0 0,3 0 0 0 0,-1 0 0 0 0,-2 0 0 0 0,-3 0 0 0 0,1 0 0 0 0,-1 0 0 0 0,-2 0 0 0 0,-2 0 0 0 0,2 0 0 0 0,1 0 0 0 0,-2 0 0 0 0,-1 0 0 0 0,3 0 0 0 0,-1 0 0 0 0,-1 0 0 0 0,-1 0 0 0 0,2 0 0 0 0,0 0 0 0 0,-1 0 0 0 0,-2 0 0 0 0,3 0 0 0 0,1 0 0 0 0,-2 0 0 0 0,-2 0 0 0 0,3 0 0 0 0,1 0 0 0 0,-2 0 0 0 0,-2 0 0 0 0,3 0 0 0 0,1 0 0 0 0,-2 0 0 0 0,-1 0 0 0 0,3 0 0 0 0,2 0 0 0 0,2 0 0 0 0,8 4 0 0 0,-1 2 0 0 0,-2 0 0 0 0,0-1 0 0 0,-3 2 0 0 0,-8 0 0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6-16T19:49:15.181"/>
    </inkml:context>
    <inkml:brush xml:id="br0">
      <inkml:brushProperty name="width" value="0.3" units="cm"/>
      <inkml:brushProperty name="height" value="0.6" units="cm"/>
      <inkml:brushProperty name="color" value="#EF0C4D"/>
      <inkml:brushProperty name="tip" value="rectangle"/>
      <inkml:brushProperty name="rasterOp" value="maskPen"/>
    </inkml:brush>
  </inkml:definitions>
  <inkml:trace contextRef="#ctx0" brushRef="#br0">7199 11303 16383 0 0,'3'0'0'0'0,"8"4"0"0"0,6 1 0 0 0,3-1 0 0 0,5 0 0 0 0,5-2 0 0 0,0 0 0 0 0,4-1 0 0 0,1-1 0 0 0,-1 0 0 0 0,-4 0 0 0 0,-3 0 0 0 0,1-1 0 0 0,2 5 0 0 0,0 3 0 0 0,1 2 0 0 0,-2-1 0 0 0,-1-2 0 0 0,-4-2 0 0 0,6 2 0 0 0,1 0 0 0 0,-2-1 0 0 0,1-2 0 0 0,-1 0 0 0 0,-2-3 0 0 0,-3 1 0 0 0,0-1 0 0 0,2 3 0 0 0,-2 1 0 0 0,-2 0 0 0 0,3 0 0 0 0,0-2 0 0 0,-1 0 0 0 0,-2-2 0 0 0,3 0 0 0 0,0 0 0 0 0,-1 0 0 0 0,-2 0 0 0 0,3 0 0 0 0,0 4 0 0 0,-1 0 0 0 0,-1 0 0 0 0,2-1 0 0 0,0-1 0 0 0,0 0 0 0 0,-2-1 0 0 0,2-1 0 0 0,3 0 0 0 0,1 0 0 0 0,2 0 0 0 0,3 0 0 0 0,-1 0 0 0 0,0 0 0 0 0,-1 0 0 0 0,-4 0 0 0 0,-2 0 0 0 0,0 0 0 0 0,-1 0 0 0 0,-1 0 0 0 0,-1 0 0 0 0,1 0 0 0 0,-4 0 0 0 0</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703320" y="6285233"/>
            <a:ext cx="41970960" cy="13370560"/>
          </a:xfrm>
        </p:spPr>
        <p:txBody>
          <a:bodyPr anchor="b"/>
          <a:lstStyle>
            <a:lvl1pPr algn="ctr">
              <a:defRPr sz="32400"/>
            </a:lvl1pPr>
          </a:lstStyle>
          <a:p>
            <a:r>
              <a:rPr lang="en-US"/>
              <a:t>Click to edit Master title style</a:t>
            </a:r>
            <a:endParaRPr lang="en-US" dirty="0"/>
          </a:p>
        </p:txBody>
      </p:sp>
      <p:sp>
        <p:nvSpPr>
          <p:cNvPr id="3" name="Subtitle 2"/>
          <p:cNvSpPr>
            <a:spLocks noGrp="1"/>
          </p:cNvSpPr>
          <p:nvPr>
            <p:ph type="subTitle" idx="1"/>
          </p:nvPr>
        </p:nvSpPr>
        <p:spPr>
          <a:xfrm>
            <a:off x="6172200" y="20171413"/>
            <a:ext cx="37033200" cy="9272267"/>
          </a:xfrm>
        </p:spPr>
        <p:txBody>
          <a:bodyPr/>
          <a:lstStyle>
            <a:lvl1pPr marL="0" indent="0" algn="ctr">
              <a:buNone/>
              <a:defRPr sz="12960"/>
            </a:lvl1pPr>
            <a:lvl2pPr marL="2468880" indent="0" algn="ctr">
              <a:buNone/>
              <a:defRPr sz="10800"/>
            </a:lvl2pPr>
            <a:lvl3pPr marL="4937760" indent="0" algn="ctr">
              <a:buNone/>
              <a:defRPr sz="9720"/>
            </a:lvl3pPr>
            <a:lvl4pPr marL="7406640" indent="0" algn="ctr">
              <a:buNone/>
              <a:defRPr sz="8640"/>
            </a:lvl4pPr>
            <a:lvl5pPr marL="9875520" indent="0" algn="ctr">
              <a:buNone/>
              <a:defRPr sz="8640"/>
            </a:lvl5pPr>
            <a:lvl6pPr marL="12344400" indent="0" algn="ctr">
              <a:buNone/>
              <a:defRPr sz="8640"/>
            </a:lvl6pPr>
            <a:lvl7pPr marL="14813280" indent="0" algn="ctr">
              <a:buNone/>
              <a:defRPr sz="8640"/>
            </a:lvl7pPr>
            <a:lvl8pPr marL="17282160" indent="0" algn="ctr">
              <a:buNone/>
              <a:defRPr sz="8640"/>
            </a:lvl8pPr>
            <a:lvl9pPr marL="19751040" indent="0" algn="ctr">
              <a:buNone/>
              <a:defRPr sz="864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1B75710-0069-467A-8BD4-B07A49A52A80}" type="datetimeFigureOut">
              <a:rPr lang="en-US" smtClean="0"/>
              <a:t>6/19/2023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92CC7A-5066-406E-AF7C-FAF74498F3F9}" type="slidenum">
              <a:rPr lang="en-US" smtClean="0"/>
              <a:t>‹#›</a:t>
            </a:fld>
            <a:endParaRPr lang="en-US"/>
          </a:p>
        </p:txBody>
      </p:sp>
    </p:spTree>
    <p:extLst>
      <p:ext uri="{BB962C8B-B14F-4D97-AF65-F5344CB8AC3E}">
        <p14:creationId xmlns:p14="http://schemas.microsoft.com/office/powerpoint/2010/main" val="601760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1B75710-0069-467A-8BD4-B07A49A52A80}" type="datetimeFigureOut">
              <a:rPr lang="en-US" smtClean="0"/>
              <a:t>6/19/2023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92CC7A-5066-406E-AF7C-FAF74498F3F9}" type="slidenum">
              <a:rPr lang="en-US" smtClean="0"/>
              <a:t>‹#›</a:t>
            </a:fld>
            <a:endParaRPr lang="en-US"/>
          </a:p>
        </p:txBody>
      </p:sp>
    </p:spTree>
    <p:extLst>
      <p:ext uri="{BB962C8B-B14F-4D97-AF65-F5344CB8AC3E}">
        <p14:creationId xmlns:p14="http://schemas.microsoft.com/office/powerpoint/2010/main" val="23820455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5335848" y="2044700"/>
            <a:ext cx="10647045" cy="3254629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394713" y="2044700"/>
            <a:ext cx="31323915" cy="3254629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1B75710-0069-467A-8BD4-B07A49A52A80}" type="datetimeFigureOut">
              <a:rPr lang="en-US" smtClean="0"/>
              <a:t>6/19/2023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92CC7A-5066-406E-AF7C-FAF74498F3F9}" type="slidenum">
              <a:rPr lang="en-US" smtClean="0"/>
              <a:t>‹#›</a:t>
            </a:fld>
            <a:endParaRPr lang="en-US"/>
          </a:p>
        </p:txBody>
      </p:sp>
    </p:spTree>
    <p:extLst>
      <p:ext uri="{BB962C8B-B14F-4D97-AF65-F5344CB8AC3E}">
        <p14:creationId xmlns:p14="http://schemas.microsoft.com/office/powerpoint/2010/main" val="25012691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1B75710-0069-467A-8BD4-B07A49A52A80}" type="datetimeFigureOut">
              <a:rPr lang="en-US" smtClean="0"/>
              <a:t>6/19/2023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92CC7A-5066-406E-AF7C-FAF74498F3F9}" type="slidenum">
              <a:rPr lang="en-US" smtClean="0"/>
              <a:t>‹#›</a:t>
            </a:fld>
            <a:endParaRPr lang="en-US"/>
          </a:p>
        </p:txBody>
      </p:sp>
    </p:spTree>
    <p:extLst>
      <p:ext uri="{BB962C8B-B14F-4D97-AF65-F5344CB8AC3E}">
        <p14:creationId xmlns:p14="http://schemas.microsoft.com/office/powerpoint/2010/main" val="3082827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368995" y="9574541"/>
            <a:ext cx="42588180" cy="15975327"/>
          </a:xfrm>
        </p:spPr>
        <p:txBody>
          <a:bodyPr anchor="b"/>
          <a:lstStyle>
            <a:lvl1pPr>
              <a:defRPr sz="32400"/>
            </a:lvl1pPr>
          </a:lstStyle>
          <a:p>
            <a:r>
              <a:rPr lang="en-US"/>
              <a:t>Click to edit Master title style</a:t>
            </a:r>
            <a:endParaRPr lang="en-US" dirty="0"/>
          </a:p>
        </p:txBody>
      </p:sp>
      <p:sp>
        <p:nvSpPr>
          <p:cNvPr id="3" name="Text Placeholder 2"/>
          <p:cNvSpPr>
            <a:spLocks noGrp="1"/>
          </p:cNvSpPr>
          <p:nvPr>
            <p:ph type="body" idx="1"/>
          </p:nvPr>
        </p:nvSpPr>
        <p:spPr>
          <a:xfrm>
            <a:off x="3368995" y="25701001"/>
            <a:ext cx="42588180" cy="8401047"/>
          </a:xfrm>
        </p:spPr>
        <p:txBody>
          <a:bodyPr/>
          <a:lstStyle>
            <a:lvl1pPr marL="0" indent="0">
              <a:buNone/>
              <a:defRPr sz="12960">
                <a:solidFill>
                  <a:schemeClr val="tx1"/>
                </a:solidFill>
              </a:defRPr>
            </a:lvl1pPr>
            <a:lvl2pPr marL="2468880" indent="0">
              <a:buNone/>
              <a:defRPr sz="10800">
                <a:solidFill>
                  <a:schemeClr val="tx1">
                    <a:tint val="75000"/>
                  </a:schemeClr>
                </a:solidFill>
              </a:defRPr>
            </a:lvl2pPr>
            <a:lvl3pPr marL="4937760" indent="0">
              <a:buNone/>
              <a:defRPr sz="9720">
                <a:solidFill>
                  <a:schemeClr val="tx1">
                    <a:tint val="75000"/>
                  </a:schemeClr>
                </a:solidFill>
              </a:defRPr>
            </a:lvl3pPr>
            <a:lvl4pPr marL="7406640" indent="0">
              <a:buNone/>
              <a:defRPr sz="8640">
                <a:solidFill>
                  <a:schemeClr val="tx1">
                    <a:tint val="75000"/>
                  </a:schemeClr>
                </a:solidFill>
              </a:defRPr>
            </a:lvl4pPr>
            <a:lvl5pPr marL="9875520" indent="0">
              <a:buNone/>
              <a:defRPr sz="8640">
                <a:solidFill>
                  <a:schemeClr val="tx1">
                    <a:tint val="75000"/>
                  </a:schemeClr>
                </a:solidFill>
              </a:defRPr>
            </a:lvl5pPr>
            <a:lvl6pPr marL="12344400" indent="0">
              <a:buNone/>
              <a:defRPr sz="8640">
                <a:solidFill>
                  <a:schemeClr val="tx1">
                    <a:tint val="75000"/>
                  </a:schemeClr>
                </a:solidFill>
              </a:defRPr>
            </a:lvl6pPr>
            <a:lvl7pPr marL="14813280" indent="0">
              <a:buNone/>
              <a:defRPr sz="8640">
                <a:solidFill>
                  <a:schemeClr val="tx1">
                    <a:tint val="75000"/>
                  </a:schemeClr>
                </a:solidFill>
              </a:defRPr>
            </a:lvl7pPr>
            <a:lvl8pPr marL="17282160" indent="0">
              <a:buNone/>
              <a:defRPr sz="8640">
                <a:solidFill>
                  <a:schemeClr val="tx1">
                    <a:tint val="75000"/>
                  </a:schemeClr>
                </a:solidFill>
              </a:defRPr>
            </a:lvl8pPr>
            <a:lvl9pPr marL="19751040" indent="0">
              <a:buNone/>
              <a:defRPr sz="864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1B75710-0069-467A-8BD4-B07A49A52A80}" type="datetimeFigureOut">
              <a:rPr lang="en-US" smtClean="0"/>
              <a:t>6/19/2023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92CC7A-5066-406E-AF7C-FAF74498F3F9}" type="slidenum">
              <a:rPr lang="en-US" smtClean="0"/>
              <a:t>‹#›</a:t>
            </a:fld>
            <a:endParaRPr lang="en-US"/>
          </a:p>
        </p:txBody>
      </p:sp>
    </p:spTree>
    <p:extLst>
      <p:ext uri="{BB962C8B-B14F-4D97-AF65-F5344CB8AC3E}">
        <p14:creationId xmlns:p14="http://schemas.microsoft.com/office/powerpoint/2010/main" val="18565910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394710" y="10223500"/>
            <a:ext cx="20985480" cy="243674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24997410" y="10223500"/>
            <a:ext cx="20985480" cy="243674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1B75710-0069-467A-8BD4-B07A49A52A80}" type="datetimeFigureOut">
              <a:rPr lang="en-US" smtClean="0"/>
              <a:t>6/19/2023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092CC7A-5066-406E-AF7C-FAF74498F3F9}" type="slidenum">
              <a:rPr lang="en-US" smtClean="0"/>
              <a:t>‹#›</a:t>
            </a:fld>
            <a:endParaRPr lang="en-US"/>
          </a:p>
        </p:txBody>
      </p:sp>
    </p:spTree>
    <p:extLst>
      <p:ext uri="{BB962C8B-B14F-4D97-AF65-F5344CB8AC3E}">
        <p14:creationId xmlns:p14="http://schemas.microsoft.com/office/powerpoint/2010/main" val="40371323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401141" y="2044708"/>
            <a:ext cx="42588180" cy="7423153"/>
          </a:xfrm>
        </p:spPr>
        <p:txBody>
          <a:bodyPr/>
          <a:lstStyle/>
          <a:p>
            <a:r>
              <a:rPr lang="en-US"/>
              <a:t>Click to edit Master title style</a:t>
            </a:r>
            <a:endParaRPr lang="en-US" dirty="0"/>
          </a:p>
        </p:txBody>
      </p:sp>
      <p:sp>
        <p:nvSpPr>
          <p:cNvPr id="3" name="Text Placeholder 2"/>
          <p:cNvSpPr>
            <a:spLocks noGrp="1"/>
          </p:cNvSpPr>
          <p:nvPr>
            <p:ph type="body" idx="1"/>
          </p:nvPr>
        </p:nvSpPr>
        <p:spPr>
          <a:xfrm>
            <a:off x="3401147" y="9414513"/>
            <a:ext cx="20889036" cy="4613907"/>
          </a:xfrm>
        </p:spPr>
        <p:txBody>
          <a:bodyPr anchor="b"/>
          <a:lstStyle>
            <a:lvl1pPr marL="0" indent="0">
              <a:buNone/>
              <a:defRPr sz="12960" b="1"/>
            </a:lvl1pPr>
            <a:lvl2pPr marL="2468880" indent="0">
              <a:buNone/>
              <a:defRPr sz="10800" b="1"/>
            </a:lvl2pPr>
            <a:lvl3pPr marL="4937760" indent="0">
              <a:buNone/>
              <a:defRPr sz="9720" b="1"/>
            </a:lvl3pPr>
            <a:lvl4pPr marL="7406640" indent="0">
              <a:buNone/>
              <a:defRPr sz="8640" b="1"/>
            </a:lvl4pPr>
            <a:lvl5pPr marL="9875520" indent="0">
              <a:buNone/>
              <a:defRPr sz="8640" b="1"/>
            </a:lvl5pPr>
            <a:lvl6pPr marL="12344400" indent="0">
              <a:buNone/>
              <a:defRPr sz="8640" b="1"/>
            </a:lvl6pPr>
            <a:lvl7pPr marL="14813280" indent="0">
              <a:buNone/>
              <a:defRPr sz="8640" b="1"/>
            </a:lvl7pPr>
            <a:lvl8pPr marL="17282160" indent="0">
              <a:buNone/>
              <a:defRPr sz="8640" b="1"/>
            </a:lvl8pPr>
            <a:lvl9pPr marL="19751040" indent="0">
              <a:buNone/>
              <a:defRPr sz="8640" b="1"/>
            </a:lvl9pPr>
          </a:lstStyle>
          <a:p>
            <a:pPr lvl="0"/>
            <a:r>
              <a:rPr lang="en-US"/>
              <a:t>Click to edit Master text styles</a:t>
            </a:r>
          </a:p>
        </p:txBody>
      </p:sp>
      <p:sp>
        <p:nvSpPr>
          <p:cNvPr id="4" name="Content Placeholder 3"/>
          <p:cNvSpPr>
            <a:spLocks noGrp="1"/>
          </p:cNvSpPr>
          <p:nvPr>
            <p:ph sz="half" idx="2"/>
          </p:nvPr>
        </p:nvSpPr>
        <p:spPr>
          <a:xfrm>
            <a:off x="3401147" y="14028420"/>
            <a:ext cx="20889036" cy="206336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24997413" y="9414513"/>
            <a:ext cx="20991911" cy="4613907"/>
          </a:xfrm>
        </p:spPr>
        <p:txBody>
          <a:bodyPr anchor="b"/>
          <a:lstStyle>
            <a:lvl1pPr marL="0" indent="0">
              <a:buNone/>
              <a:defRPr sz="12960" b="1"/>
            </a:lvl1pPr>
            <a:lvl2pPr marL="2468880" indent="0">
              <a:buNone/>
              <a:defRPr sz="10800" b="1"/>
            </a:lvl2pPr>
            <a:lvl3pPr marL="4937760" indent="0">
              <a:buNone/>
              <a:defRPr sz="9720" b="1"/>
            </a:lvl3pPr>
            <a:lvl4pPr marL="7406640" indent="0">
              <a:buNone/>
              <a:defRPr sz="8640" b="1"/>
            </a:lvl4pPr>
            <a:lvl5pPr marL="9875520" indent="0">
              <a:buNone/>
              <a:defRPr sz="8640" b="1"/>
            </a:lvl5pPr>
            <a:lvl6pPr marL="12344400" indent="0">
              <a:buNone/>
              <a:defRPr sz="8640" b="1"/>
            </a:lvl6pPr>
            <a:lvl7pPr marL="14813280" indent="0">
              <a:buNone/>
              <a:defRPr sz="8640" b="1"/>
            </a:lvl7pPr>
            <a:lvl8pPr marL="17282160" indent="0">
              <a:buNone/>
              <a:defRPr sz="8640" b="1"/>
            </a:lvl8pPr>
            <a:lvl9pPr marL="19751040" indent="0">
              <a:buNone/>
              <a:defRPr sz="8640" b="1"/>
            </a:lvl9pPr>
          </a:lstStyle>
          <a:p>
            <a:pPr lvl="0"/>
            <a:r>
              <a:rPr lang="en-US"/>
              <a:t>Click to edit Master text styles</a:t>
            </a:r>
          </a:p>
        </p:txBody>
      </p:sp>
      <p:sp>
        <p:nvSpPr>
          <p:cNvPr id="6" name="Content Placeholder 5"/>
          <p:cNvSpPr>
            <a:spLocks noGrp="1"/>
          </p:cNvSpPr>
          <p:nvPr>
            <p:ph sz="quarter" idx="4"/>
          </p:nvPr>
        </p:nvSpPr>
        <p:spPr>
          <a:xfrm>
            <a:off x="24997413" y="14028420"/>
            <a:ext cx="20991911" cy="206336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1B75710-0069-467A-8BD4-B07A49A52A80}" type="datetimeFigureOut">
              <a:rPr lang="en-US" smtClean="0"/>
              <a:t>6/19/2023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092CC7A-5066-406E-AF7C-FAF74498F3F9}" type="slidenum">
              <a:rPr lang="en-US" smtClean="0"/>
              <a:t>‹#›</a:t>
            </a:fld>
            <a:endParaRPr lang="en-US"/>
          </a:p>
        </p:txBody>
      </p:sp>
    </p:spTree>
    <p:extLst>
      <p:ext uri="{BB962C8B-B14F-4D97-AF65-F5344CB8AC3E}">
        <p14:creationId xmlns:p14="http://schemas.microsoft.com/office/powerpoint/2010/main" val="11343962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B75710-0069-467A-8BD4-B07A49A52A80}" type="datetimeFigureOut">
              <a:rPr lang="en-US" smtClean="0"/>
              <a:t>6/19/2023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092CC7A-5066-406E-AF7C-FAF74498F3F9}" type="slidenum">
              <a:rPr lang="en-US" smtClean="0"/>
              <a:t>‹#›</a:t>
            </a:fld>
            <a:endParaRPr lang="en-US"/>
          </a:p>
        </p:txBody>
      </p:sp>
    </p:spTree>
    <p:extLst>
      <p:ext uri="{BB962C8B-B14F-4D97-AF65-F5344CB8AC3E}">
        <p14:creationId xmlns:p14="http://schemas.microsoft.com/office/powerpoint/2010/main" val="34802219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1B75710-0069-467A-8BD4-B07A49A52A80}" type="datetimeFigureOut">
              <a:rPr lang="en-US" smtClean="0"/>
              <a:t>6/19/2023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092CC7A-5066-406E-AF7C-FAF74498F3F9}" type="slidenum">
              <a:rPr lang="en-US" smtClean="0"/>
              <a:t>‹#›</a:t>
            </a:fld>
            <a:endParaRPr lang="en-US"/>
          </a:p>
        </p:txBody>
      </p:sp>
    </p:spTree>
    <p:extLst>
      <p:ext uri="{BB962C8B-B14F-4D97-AF65-F5344CB8AC3E}">
        <p14:creationId xmlns:p14="http://schemas.microsoft.com/office/powerpoint/2010/main" val="1521447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401142" y="2560320"/>
            <a:ext cx="15925561" cy="8961120"/>
          </a:xfrm>
        </p:spPr>
        <p:txBody>
          <a:bodyPr anchor="b"/>
          <a:lstStyle>
            <a:lvl1pPr>
              <a:defRPr sz="17280"/>
            </a:lvl1pPr>
          </a:lstStyle>
          <a:p>
            <a:r>
              <a:rPr lang="en-US"/>
              <a:t>Click to edit Master title style</a:t>
            </a:r>
            <a:endParaRPr lang="en-US" dirty="0"/>
          </a:p>
        </p:txBody>
      </p:sp>
      <p:sp>
        <p:nvSpPr>
          <p:cNvPr id="3" name="Content Placeholder 2"/>
          <p:cNvSpPr>
            <a:spLocks noGrp="1"/>
          </p:cNvSpPr>
          <p:nvPr>
            <p:ph idx="1"/>
          </p:nvPr>
        </p:nvSpPr>
        <p:spPr>
          <a:xfrm>
            <a:off x="20991911" y="5529588"/>
            <a:ext cx="24997410" cy="27292300"/>
          </a:xfrm>
        </p:spPr>
        <p:txBody>
          <a:bodyPr/>
          <a:lstStyle>
            <a:lvl1pPr>
              <a:defRPr sz="17280"/>
            </a:lvl1pPr>
            <a:lvl2pPr>
              <a:defRPr sz="15120"/>
            </a:lvl2pPr>
            <a:lvl3pPr>
              <a:defRPr sz="12960"/>
            </a:lvl3pPr>
            <a:lvl4pPr>
              <a:defRPr sz="10800"/>
            </a:lvl4pPr>
            <a:lvl5pPr>
              <a:defRPr sz="10800"/>
            </a:lvl5pPr>
            <a:lvl6pPr>
              <a:defRPr sz="10800"/>
            </a:lvl6pPr>
            <a:lvl7pPr>
              <a:defRPr sz="10800"/>
            </a:lvl7pPr>
            <a:lvl8pPr>
              <a:defRPr sz="10800"/>
            </a:lvl8pPr>
            <a:lvl9pPr>
              <a:defRPr sz="10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401142" y="11521440"/>
            <a:ext cx="15925561" cy="21344893"/>
          </a:xfrm>
        </p:spPr>
        <p:txBody>
          <a:bodyPr/>
          <a:lstStyle>
            <a:lvl1pPr marL="0" indent="0">
              <a:buNone/>
              <a:defRPr sz="8640"/>
            </a:lvl1pPr>
            <a:lvl2pPr marL="2468880" indent="0">
              <a:buNone/>
              <a:defRPr sz="7560"/>
            </a:lvl2pPr>
            <a:lvl3pPr marL="4937760" indent="0">
              <a:buNone/>
              <a:defRPr sz="6480"/>
            </a:lvl3pPr>
            <a:lvl4pPr marL="7406640" indent="0">
              <a:buNone/>
              <a:defRPr sz="5400"/>
            </a:lvl4pPr>
            <a:lvl5pPr marL="9875520" indent="0">
              <a:buNone/>
              <a:defRPr sz="5400"/>
            </a:lvl5pPr>
            <a:lvl6pPr marL="12344400" indent="0">
              <a:buNone/>
              <a:defRPr sz="5400"/>
            </a:lvl6pPr>
            <a:lvl7pPr marL="14813280" indent="0">
              <a:buNone/>
              <a:defRPr sz="5400"/>
            </a:lvl7pPr>
            <a:lvl8pPr marL="17282160" indent="0">
              <a:buNone/>
              <a:defRPr sz="5400"/>
            </a:lvl8pPr>
            <a:lvl9pPr marL="19751040" indent="0">
              <a:buNone/>
              <a:defRPr sz="5400"/>
            </a:lvl9pPr>
          </a:lstStyle>
          <a:p>
            <a:pPr lvl="0"/>
            <a:r>
              <a:rPr lang="en-US"/>
              <a:t>Click to edit Master text styles</a:t>
            </a:r>
          </a:p>
        </p:txBody>
      </p:sp>
      <p:sp>
        <p:nvSpPr>
          <p:cNvPr id="5" name="Date Placeholder 4"/>
          <p:cNvSpPr>
            <a:spLocks noGrp="1"/>
          </p:cNvSpPr>
          <p:nvPr>
            <p:ph type="dt" sz="half" idx="10"/>
          </p:nvPr>
        </p:nvSpPr>
        <p:spPr/>
        <p:txBody>
          <a:bodyPr/>
          <a:lstStyle/>
          <a:p>
            <a:fld id="{A1B75710-0069-467A-8BD4-B07A49A52A80}" type="datetimeFigureOut">
              <a:rPr lang="en-US" smtClean="0"/>
              <a:t>6/19/2023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092CC7A-5066-406E-AF7C-FAF74498F3F9}" type="slidenum">
              <a:rPr lang="en-US" smtClean="0"/>
              <a:t>‹#›</a:t>
            </a:fld>
            <a:endParaRPr lang="en-US"/>
          </a:p>
        </p:txBody>
      </p:sp>
    </p:spTree>
    <p:extLst>
      <p:ext uri="{BB962C8B-B14F-4D97-AF65-F5344CB8AC3E}">
        <p14:creationId xmlns:p14="http://schemas.microsoft.com/office/powerpoint/2010/main" val="24900660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401142" y="2560320"/>
            <a:ext cx="15925561" cy="8961120"/>
          </a:xfrm>
        </p:spPr>
        <p:txBody>
          <a:bodyPr anchor="b"/>
          <a:lstStyle>
            <a:lvl1pPr>
              <a:defRPr sz="17280"/>
            </a:lvl1pPr>
          </a:lstStyle>
          <a:p>
            <a:r>
              <a:rPr lang="en-US"/>
              <a:t>Click to edit Master title style</a:t>
            </a:r>
            <a:endParaRPr lang="en-US" dirty="0"/>
          </a:p>
        </p:txBody>
      </p:sp>
      <p:sp>
        <p:nvSpPr>
          <p:cNvPr id="3" name="Picture Placeholder 2"/>
          <p:cNvSpPr>
            <a:spLocks noGrp="1" noChangeAspect="1"/>
          </p:cNvSpPr>
          <p:nvPr>
            <p:ph type="pic" idx="1"/>
          </p:nvPr>
        </p:nvSpPr>
        <p:spPr>
          <a:xfrm>
            <a:off x="20991911" y="5529588"/>
            <a:ext cx="24997410" cy="27292300"/>
          </a:xfrm>
        </p:spPr>
        <p:txBody>
          <a:bodyPr anchor="t"/>
          <a:lstStyle>
            <a:lvl1pPr marL="0" indent="0">
              <a:buNone/>
              <a:defRPr sz="17280"/>
            </a:lvl1pPr>
            <a:lvl2pPr marL="2468880" indent="0">
              <a:buNone/>
              <a:defRPr sz="15120"/>
            </a:lvl2pPr>
            <a:lvl3pPr marL="4937760" indent="0">
              <a:buNone/>
              <a:defRPr sz="12960"/>
            </a:lvl3pPr>
            <a:lvl4pPr marL="7406640" indent="0">
              <a:buNone/>
              <a:defRPr sz="10800"/>
            </a:lvl4pPr>
            <a:lvl5pPr marL="9875520" indent="0">
              <a:buNone/>
              <a:defRPr sz="10800"/>
            </a:lvl5pPr>
            <a:lvl6pPr marL="12344400" indent="0">
              <a:buNone/>
              <a:defRPr sz="10800"/>
            </a:lvl6pPr>
            <a:lvl7pPr marL="14813280" indent="0">
              <a:buNone/>
              <a:defRPr sz="10800"/>
            </a:lvl7pPr>
            <a:lvl8pPr marL="17282160" indent="0">
              <a:buNone/>
              <a:defRPr sz="10800"/>
            </a:lvl8pPr>
            <a:lvl9pPr marL="19751040" indent="0">
              <a:buNone/>
              <a:defRPr sz="10800"/>
            </a:lvl9pPr>
          </a:lstStyle>
          <a:p>
            <a:r>
              <a:rPr lang="en-US"/>
              <a:t>Click icon to add picture</a:t>
            </a:r>
            <a:endParaRPr lang="en-US" dirty="0"/>
          </a:p>
        </p:txBody>
      </p:sp>
      <p:sp>
        <p:nvSpPr>
          <p:cNvPr id="4" name="Text Placeholder 3"/>
          <p:cNvSpPr>
            <a:spLocks noGrp="1"/>
          </p:cNvSpPr>
          <p:nvPr>
            <p:ph type="body" sz="half" idx="2"/>
          </p:nvPr>
        </p:nvSpPr>
        <p:spPr>
          <a:xfrm>
            <a:off x="3401142" y="11521440"/>
            <a:ext cx="15925561" cy="21344893"/>
          </a:xfrm>
        </p:spPr>
        <p:txBody>
          <a:bodyPr/>
          <a:lstStyle>
            <a:lvl1pPr marL="0" indent="0">
              <a:buNone/>
              <a:defRPr sz="8640"/>
            </a:lvl1pPr>
            <a:lvl2pPr marL="2468880" indent="0">
              <a:buNone/>
              <a:defRPr sz="7560"/>
            </a:lvl2pPr>
            <a:lvl3pPr marL="4937760" indent="0">
              <a:buNone/>
              <a:defRPr sz="6480"/>
            </a:lvl3pPr>
            <a:lvl4pPr marL="7406640" indent="0">
              <a:buNone/>
              <a:defRPr sz="5400"/>
            </a:lvl4pPr>
            <a:lvl5pPr marL="9875520" indent="0">
              <a:buNone/>
              <a:defRPr sz="5400"/>
            </a:lvl5pPr>
            <a:lvl6pPr marL="12344400" indent="0">
              <a:buNone/>
              <a:defRPr sz="5400"/>
            </a:lvl6pPr>
            <a:lvl7pPr marL="14813280" indent="0">
              <a:buNone/>
              <a:defRPr sz="5400"/>
            </a:lvl7pPr>
            <a:lvl8pPr marL="17282160" indent="0">
              <a:buNone/>
              <a:defRPr sz="5400"/>
            </a:lvl8pPr>
            <a:lvl9pPr marL="19751040" indent="0">
              <a:buNone/>
              <a:defRPr sz="5400"/>
            </a:lvl9pPr>
          </a:lstStyle>
          <a:p>
            <a:pPr lvl="0"/>
            <a:r>
              <a:rPr lang="en-US"/>
              <a:t>Click to edit Master text styles</a:t>
            </a:r>
          </a:p>
        </p:txBody>
      </p:sp>
      <p:sp>
        <p:nvSpPr>
          <p:cNvPr id="5" name="Date Placeholder 4"/>
          <p:cNvSpPr>
            <a:spLocks noGrp="1"/>
          </p:cNvSpPr>
          <p:nvPr>
            <p:ph type="dt" sz="half" idx="10"/>
          </p:nvPr>
        </p:nvSpPr>
        <p:spPr/>
        <p:txBody>
          <a:bodyPr/>
          <a:lstStyle/>
          <a:p>
            <a:fld id="{A1B75710-0069-467A-8BD4-B07A49A52A80}" type="datetimeFigureOut">
              <a:rPr lang="en-US" smtClean="0"/>
              <a:t>6/19/2023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092CC7A-5066-406E-AF7C-FAF74498F3F9}" type="slidenum">
              <a:rPr lang="en-US" smtClean="0"/>
              <a:t>‹#›</a:t>
            </a:fld>
            <a:endParaRPr lang="en-US"/>
          </a:p>
        </p:txBody>
      </p:sp>
    </p:spTree>
    <p:extLst>
      <p:ext uri="{BB962C8B-B14F-4D97-AF65-F5344CB8AC3E}">
        <p14:creationId xmlns:p14="http://schemas.microsoft.com/office/powerpoint/2010/main" val="27850359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394710" y="2044708"/>
            <a:ext cx="42588180" cy="742315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3394710" y="10223500"/>
            <a:ext cx="42588180" cy="2436749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3394710" y="35595568"/>
            <a:ext cx="11109960" cy="2044700"/>
          </a:xfrm>
          <a:prstGeom prst="rect">
            <a:avLst/>
          </a:prstGeom>
        </p:spPr>
        <p:txBody>
          <a:bodyPr vert="horz" lIns="91440" tIns="45720" rIns="91440" bIns="45720" rtlCol="0" anchor="ctr"/>
          <a:lstStyle>
            <a:lvl1pPr algn="l">
              <a:defRPr sz="6480">
                <a:solidFill>
                  <a:schemeClr val="tx1">
                    <a:tint val="75000"/>
                  </a:schemeClr>
                </a:solidFill>
              </a:defRPr>
            </a:lvl1pPr>
          </a:lstStyle>
          <a:p>
            <a:fld id="{A1B75710-0069-467A-8BD4-B07A49A52A80}" type="datetimeFigureOut">
              <a:rPr lang="en-US" smtClean="0"/>
              <a:t>6/19/2023</a:t>
            </a:fld>
            <a:endParaRPr lang="en-US"/>
          </a:p>
        </p:txBody>
      </p:sp>
      <p:sp>
        <p:nvSpPr>
          <p:cNvPr id="5" name="Footer Placeholder 4"/>
          <p:cNvSpPr>
            <a:spLocks noGrp="1"/>
          </p:cNvSpPr>
          <p:nvPr>
            <p:ph type="ftr" sz="quarter" idx="3"/>
          </p:nvPr>
        </p:nvSpPr>
        <p:spPr>
          <a:xfrm>
            <a:off x="16356330" y="35595568"/>
            <a:ext cx="16664940" cy="2044700"/>
          </a:xfrm>
          <a:prstGeom prst="rect">
            <a:avLst/>
          </a:prstGeom>
        </p:spPr>
        <p:txBody>
          <a:bodyPr vert="horz" lIns="91440" tIns="45720" rIns="91440" bIns="45720" rtlCol="0" anchor="ctr"/>
          <a:lstStyle>
            <a:lvl1pPr algn="ctr">
              <a:defRPr sz="648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4872930" y="35595568"/>
            <a:ext cx="11109960" cy="2044700"/>
          </a:xfrm>
          <a:prstGeom prst="rect">
            <a:avLst/>
          </a:prstGeom>
        </p:spPr>
        <p:txBody>
          <a:bodyPr vert="horz" lIns="91440" tIns="45720" rIns="91440" bIns="45720" rtlCol="0" anchor="ctr"/>
          <a:lstStyle>
            <a:lvl1pPr algn="r">
              <a:defRPr sz="6480">
                <a:solidFill>
                  <a:schemeClr val="tx1">
                    <a:tint val="75000"/>
                  </a:schemeClr>
                </a:solidFill>
              </a:defRPr>
            </a:lvl1pPr>
          </a:lstStyle>
          <a:p>
            <a:fld id="{2092CC7A-5066-406E-AF7C-FAF74498F3F9}" type="slidenum">
              <a:rPr lang="en-US" smtClean="0"/>
              <a:t>‹#›</a:t>
            </a:fld>
            <a:endParaRPr lang="en-US"/>
          </a:p>
        </p:txBody>
      </p:sp>
    </p:spTree>
    <p:extLst>
      <p:ext uri="{BB962C8B-B14F-4D97-AF65-F5344CB8AC3E}">
        <p14:creationId xmlns:p14="http://schemas.microsoft.com/office/powerpoint/2010/main" val="3342119646"/>
      </p:ext>
    </p:extLst>
  </p:cSld>
  <p:clrMap bg1="lt1" tx1="dk1" bg2="lt2" tx2="dk2" accent1="accent1" accent2="accent2" accent3="accent3" accent4="accent4" accent5="accent5" accent6="accent6" hlink="hlink" folHlink="folHlink"/>
  <p:sldLayoutIdLst>
    <p:sldLayoutId id="2147483865" r:id="rId1"/>
    <p:sldLayoutId id="2147483866" r:id="rId2"/>
    <p:sldLayoutId id="2147483867" r:id="rId3"/>
    <p:sldLayoutId id="2147483868" r:id="rId4"/>
    <p:sldLayoutId id="2147483869" r:id="rId5"/>
    <p:sldLayoutId id="2147483870" r:id="rId6"/>
    <p:sldLayoutId id="2147483871" r:id="rId7"/>
    <p:sldLayoutId id="2147483872" r:id="rId8"/>
    <p:sldLayoutId id="2147483873" r:id="rId9"/>
    <p:sldLayoutId id="2147483874" r:id="rId10"/>
    <p:sldLayoutId id="2147483875" r:id="rId11"/>
  </p:sldLayoutIdLst>
  <p:txStyles>
    <p:titleStyle>
      <a:lvl1pPr algn="l" defTabSz="4937760" rtl="0" eaLnBrk="1" latinLnBrk="0" hangingPunct="1">
        <a:lnSpc>
          <a:spcPct val="90000"/>
        </a:lnSpc>
        <a:spcBef>
          <a:spcPct val="0"/>
        </a:spcBef>
        <a:buNone/>
        <a:defRPr sz="23760" kern="1200">
          <a:solidFill>
            <a:schemeClr val="tx1"/>
          </a:solidFill>
          <a:latin typeface="+mj-lt"/>
          <a:ea typeface="+mj-ea"/>
          <a:cs typeface="+mj-cs"/>
        </a:defRPr>
      </a:lvl1pPr>
    </p:titleStyle>
    <p:bodyStyle>
      <a:lvl1pPr marL="1234440" indent="-1234440" algn="l" defTabSz="4937760" rtl="0" eaLnBrk="1" latinLnBrk="0" hangingPunct="1">
        <a:lnSpc>
          <a:spcPct val="90000"/>
        </a:lnSpc>
        <a:spcBef>
          <a:spcPts val="5400"/>
        </a:spcBef>
        <a:buFont typeface="Arial" panose="020B0604020202020204" pitchFamily="34" charset="0"/>
        <a:buChar char="•"/>
        <a:defRPr sz="15120" kern="1200">
          <a:solidFill>
            <a:schemeClr val="tx1"/>
          </a:solidFill>
          <a:latin typeface="+mn-lt"/>
          <a:ea typeface="+mn-ea"/>
          <a:cs typeface="+mn-cs"/>
        </a:defRPr>
      </a:lvl1pPr>
      <a:lvl2pPr marL="3703320" indent="-1234440" algn="l" defTabSz="4937760" rtl="0" eaLnBrk="1" latinLnBrk="0" hangingPunct="1">
        <a:lnSpc>
          <a:spcPct val="90000"/>
        </a:lnSpc>
        <a:spcBef>
          <a:spcPts val="2700"/>
        </a:spcBef>
        <a:buFont typeface="Arial" panose="020B0604020202020204" pitchFamily="34" charset="0"/>
        <a:buChar char="•"/>
        <a:defRPr sz="12960" kern="1200">
          <a:solidFill>
            <a:schemeClr val="tx1"/>
          </a:solidFill>
          <a:latin typeface="+mn-lt"/>
          <a:ea typeface="+mn-ea"/>
          <a:cs typeface="+mn-cs"/>
        </a:defRPr>
      </a:lvl2pPr>
      <a:lvl3pPr marL="6172200" indent="-1234440" algn="l" defTabSz="4937760" rtl="0" eaLnBrk="1" latinLnBrk="0" hangingPunct="1">
        <a:lnSpc>
          <a:spcPct val="90000"/>
        </a:lnSpc>
        <a:spcBef>
          <a:spcPts val="2700"/>
        </a:spcBef>
        <a:buFont typeface="Arial" panose="020B0604020202020204" pitchFamily="34" charset="0"/>
        <a:buChar char="•"/>
        <a:defRPr sz="10800" kern="1200">
          <a:solidFill>
            <a:schemeClr val="tx1"/>
          </a:solidFill>
          <a:latin typeface="+mn-lt"/>
          <a:ea typeface="+mn-ea"/>
          <a:cs typeface="+mn-cs"/>
        </a:defRPr>
      </a:lvl3pPr>
      <a:lvl4pPr marL="8641080" indent="-1234440" algn="l" defTabSz="4937760" rtl="0" eaLnBrk="1" latinLnBrk="0" hangingPunct="1">
        <a:lnSpc>
          <a:spcPct val="90000"/>
        </a:lnSpc>
        <a:spcBef>
          <a:spcPts val="2700"/>
        </a:spcBef>
        <a:buFont typeface="Arial" panose="020B0604020202020204" pitchFamily="34" charset="0"/>
        <a:buChar char="•"/>
        <a:defRPr sz="9720" kern="1200">
          <a:solidFill>
            <a:schemeClr val="tx1"/>
          </a:solidFill>
          <a:latin typeface="+mn-lt"/>
          <a:ea typeface="+mn-ea"/>
          <a:cs typeface="+mn-cs"/>
        </a:defRPr>
      </a:lvl4pPr>
      <a:lvl5pPr marL="11109960" indent="-1234440" algn="l" defTabSz="4937760" rtl="0" eaLnBrk="1" latinLnBrk="0" hangingPunct="1">
        <a:lnSpc>
          <a:spcPct val="90000"/>
        </a:lnSpc>
        <a:spcBef>
          <a:spcPts val="2700"/>
        </a:spcBef>
        <a:buFont typeface="Arial" panose="020B0604020202020204" pitchFamily="34" charset="0"/>
        <a:buChar char="•"/>
        <a:defRPr sz="9720" kern="1200">
          <a:solidFill>
            <a:schemeClr val="tx1"/>
          </a:solidFill>
          <a:latin typeface="+mn-lt"/>
          <a:ea typeface="+mn-ea"/>
          <a:cs typeface="+mn-cs"/>
        </a:defRPr>
      </a:lvl5pPr>
      <a:lvl6pPr marL="13578840" indent="-1234440" algn="l" defTabSz="4937760" rtl="0" eaLnBrk="1" latinLnBrk="0" hangingPunct="1">
        <a:lnSpc>
          <a:spcPct val="90000"/>
        </a:lnSpc>
        <a:spcBef>
          <a:spcPts val="2700"/>
        </a:spcBef>
        <a:buFont typeface="Arial" panose="020B0604020202020204" pitchFamily="34" charset="0"/>
        <a:buChar char="•"/>
        <a:defRPr sz="9720" kern="1200">
          <a:solidFill>
            <a:schemeClr val="tx1"/>
          </a:solidFill>
          <a:latin typeface="+mn-lt"/>
          <a:ea typeface="+mn-ea"/>
          <a:cs typeface="+mn-cs"/>
        </a:defRPr>
      </a:lvl6pPr>
      <a:lvl7pPr marL="16047720" indent="-1234440" algn="l" defTabSz="4937760" rtl="0" eaLnBrk="1" latinLnBrk="0" hangingPunct="1">
        <a:lnSpc>
          <a:spcPct val="90000"/>
        </a:lnSpc>
        <a:spcBef>
          <a:spcPts val="2700"/>
        </a:spcBef>
        <a:buFont typeface="Arial" panose="020B0604020202020204" pitchFamily="34" charset="0"/>
        <a:buChar char="•"/>
        <a:defRPr sz="9720" kern="1200">
          <a:solidFill>
            <a:schemeClr val="tx1"/>
          </a:solidFill>
          <a:latin typeface="+mn-lt"/>
          <a:ea typeface="+mn-ea"/>
          <a:cs typeface="+mn-cs"/>
        </a:defRPr>
      </a:lvl7pPr>
      <a:lvl8pPr marL="18516600" indent="-1234440" algn="l" defTabSz="4937760" rtl="0" eaLnBrk="1" latinLnBrk="0" hangingPunct="1">
        <a:lnSpc>
          <a:spcPct val="90000"/>
        </a:lnSpc>
        <a:spcBef>
          <a:spcPts val="2700"/>
        </a:spcBef>
        <a:buFont typeface="Arial" panose="020B0604020202020204" pitchFamily="34" charset="0"/>
        <a:buChar char="•"/>
        <a:defRPr sz="9720" kern="1200">
          <a:solidFill>
            <a:schemeClr val="tx1"/>
          </a:solidFill>
          <a:latin typeface="+mn-lt"/>
          <a:ea typeface="+mn-ea"/>
          <a:cs typeface="+mn-cs"/>
        </a:defRPr>
      </a:lvl8pPr>
      <a:lvl9pPr marL="20985480" indent="-1234440" algn="l" defTabSz="4937760" rtl="0" eaLnBrk="1" latinLnBrk="0" hangingPunct="1">
        <a:lnSpc>
          <a:spcPct val="90000"/>
        </a:lnSpc>
        <a:spcBef>
          <a:spcPts val="2700"/>
        </a:spcBef>
        <a:buFont typeface="Arial" panose="020B0604020202020204" pitchFamily="34" charset="0"/>
        <a:buChar char="•"/>
        <a:defRPr sz="9720" kern="1200">
          <a:solidFill>
            <a:schemeClr val="tx1"/>
          </a:solidFill>
          <a:latin typeface="+mn-lt"/>
          <a:ea typeface="+mn-ea"/>
          <a:cs typeface="+mn-cs"/>
        </a:defRPr>
      </a:lvl9pPr>
    </p:bodyStyle>
    <p:otherStyle>
      <a:defPPr>
        <a:defRPr lang="en-US"/>
      </a:defPPr>
      <a:lvl1pPr marL="0" algn="l" defTabSz="4937760" rtl="0" eaLnBrk="1" latinLnBrk="0" hangingPunct="1">
        <a:defRPr sz="9720" kern="1200">
          <a:solidFill>
            <a:schemeClr val="tx1"/>
          </a:solidFill>
          <a:latin typeface="+mn-lt"/>
          <a:ea typeface="+mn-ea"/>
          <a:cs typeface="+mn-cs"/>
        </a:defRPr>
      </a:lvl1pPr>
      <a:lvl2pPr marL="2468880" algn="l" defTabSz="4937760" rtl="0" eaLnBrk="1" latinLnBrk="0" hangingPunct="1">
        <a:defRPr sz="9720" kern="1200">
          <a:solidFill>
            <a:schemeClr val="tx1"/>
          </a:solidFill>
          <a:latin typeface="+mn-lt"/>
          <a:ea typeface="+mn-ea"/>
          <a:cs typeface="+mn-cs"/>
        </a:defRPr>
      </a:lvl2pPr>
      <a:lvl3pPr marL="4937760" algn="l" defTabSz="4937760" rtl="0" eaLnBrk="1" latinLnBrk="0" hangingPunct="1">
        <a:defRPr sz="9720" kern="1200">
          <a:solidFill>
            <a:schemeClr val="tx1"/>
          </a:solidFill>
          <a:latin typeface="+mn-lt"/>
          <a:ea typeface="+mn-ea"/>
          <a:cs typeface="+mn-cs"/>
        </a:defRPr>
      </a:lvl3pPr>
      <a:lvl4pPr marL="7406640" algn="l" defTabSz="4937760" rtl="0" eaLnBrk="1" latinLnBrk="0" hangingPunct="1">
        <a:defRPr sz="9720" kern="1200">
          <a:solidFill>
            <a:schemeClr val="tx1"/>
          </a:solidFill>
          <a:latin typeface="+mn-lt"/>
          <a:ea typeface="+mn-ea"/>
          <a:cs typeface="+mn-cs"/>
        </a:defRPr>
      </a:lvl4pPr>
      <a:lvl5pPr marL="9875520" algn="l" defTabSz="4937760" rtl="0" eaLnBrk="1" latinLnBrk="0" hangingPunct="1">
        <a:defRPr sz="9720" kern="1200">
          <a:solidFill>
            <a:schemeClr val="tx1"/>
          </a:solidFill>
          <a:latin typeface="+mn-lt"/>
          <a:ea typeface="+mn-ea"/>
          <a:cs typeface="+mn-cs"/>
        </a:defRPr>
      </a:lvl5pPr>
      <a:lvl6pPr marL="12344400" algn="l" defTabSz="4937760" rtl="0" eaLnBrk="1" latinLnBrk="0" hangingPunct="1">
        <a:defRPr sz="9720" kern="1200">
          <a:solidFill>
            <a:schemeClr val="tx1"/>
          </a:solidFill>
          <a:latin typeface="+mn-lt"/>
          <a:ea typeface="+mn-ea"/>
          <a:cs typeface="+mn-cs"/>
        </a:defRPr>
      </a:lvl6pPr>
      <a:lvl7pPr marL="14813280" algn="l" defTabSz="4937760" rtl="0" eaLnBrk="1" latinLnBrk="0" hangingPunct="1">
        <a:defRPr sz="9720" kern="1200">
          <a:solidFill>
            <a:schemeClr val="tx1"/>
          </a:solidFill>
          <a:latin typeface="+mn-lt"/>
          <a:ea typeface="+mn-ea"/>
          <a:cs typeface="+mn-cs"/>
        </a:defRPr>
      </a:lvl7pPr>
      <a:lvl8pPr marL="17282160" algn="l" defTabSz="4937760" rtl="0" eaLnBrk="1" latinLnBrk="0" hangingPunct="1">
        <a:defRPr sz="9720" kern="1200">
          <a:solidFill>
            <a:schemeClr val="tx1"/>
          </a:solidFill>
          <a:latin typeface="+mn-lt"/>
          <a:ea typeface="+mn-ea"/>
          <a:cs typeface="+mn-cs"/>
        </a:defRPr>
      </a:lvl8pPr>
      <a:lvl9pPr marL="19751040" algn="l" defTabSz="4937760" rtl="0" eaLnBrk="1" latinLnBrk="0" hangingPunct="1">
        <a:defRPr sz="972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3" Type="http://schemas.openxmlformats.org/officeDocument/2006/relationships/image" Target="../media/image10.png"/><Relationship Id="rId18" Type="http://schemas.openxmlformats.org/officeDocument/2006/relationships/customXml" Target="../ink/ink4.xml"/><Relationship Id="rId26" Type="http://schemas.openxmlformats.org/officeDocument/2006/relationships/image" Target="../media/image20.png"/><Relationship Id="rId39" Type="http://schemas.openxmlformats.org/officeDocument/2006/relationships/image" Target="../media/image33.jpg"/><Relationship Id="rId21" Type="http://schemas.openxmlformats.org/officeDocument/2006/relationships/image" Target="../media/image15.png"/><Relationship Id="rId34" Type="http://schemas.openxmlformats.org/officeDocument/2006/relationships/image" Target="../media/image28.png"/><Relationship Id="rId42" Type="http://schemas.openxmlformats.org/officeDocument/2006/relationships/image" Target="../media/image36.png"/><Relationship Id="rId47" Type="http://schemas.openxmlformats.org/officeDocument/2006/relationships/image" Target="../media/image41.png"/><Relationship Id="rId50" Type="http://schemas.openxmlformats.org/officeDocument/2006/relationships/image" Target="../media/image44.PNG"/><Relationship Id="rId55" Type="http://schemas.openxmlformats.org/officeDocument/2006/relationships/image" Target="../media/image49.png"/><Relationship Id="rId7" Type="http://schemas.openxmlformats.org/officeDocument/2006/relationships/image" Target="../media/image5.jpg"/><Relationship Id="rId2" Type="http://schemas.openxmlformats.org/officeDocument/2006/relationships/image" Target="../media/image1.PNG"/><Relationship Id="rId16" Type="http://schemas.openxmlformats.org/officeDocument/2006/relationships/customXml" Target="../ink/ink3.xml"/><Relationship Id="rId20" Type="http://schemas.openxmlformats.org/officeDocument/2006/relationships/image" Target="../media/image14.png"/><Relationship Id="rId29" Type="http://schemas.openxmlformats.org/officeDocument/2006/relationships/image" Target="../media/image23.png"/><Relationship Id="rId41" Type="http://schemas.openxmlformats.org/officeDocument/2006/relationships/image" Target="../media/image35.png"/><Relationship Id="rId54" Type="http://schemas.openxmlformats.org/officeDocument/2006/relationships/image" Target="../media/image48.png"/><Relationship Id="rId62" Type="http://schemas.openxmlformats.org/officeDocument/2006/relationships/image" Target="../media/image54.png"/><Relationship Id="rId1" Type="http://schemas.openxmlformats.org/officeDocument/2006/relationships/slideLayout" Target="../slideLayouts/slideLayout5.xml"/><Relationship Id="rId6" Type="http://schemas.openxmlformats.org/officeDocument/2006/relationships/image" Target="../media/image4.png"/><Relationship Id="rId11" Type="http://schemas.openxmlformats.org/officeDocument/2006/relationships/image" Target="../media/image8.png"/><Relationship Id="rId24" Type="http://schemas.openxmlformats.org/officeDocument/2006/relationships/image" Target="../media/image18.png"/><Relationship Id="rId32" Type="http://schemas.openxmlformats.org/officeDocument/2006/relationships/image" Target="../media/image26.png"/><Relationship Id="rId37" Type="http://schemas.openxmlformats.org/officeDocument/2006/relationships/image" Target="../media/image31.JPG"/><Relationship Id="rId40" Type="http://schemas.openxmlformats.org/officeDocument/2006/relationships/image" Target="../media/image34.PNG"/><Relationship Id="rId45" Type="http://schemas.openxmlformats.org/officeDocument/2006/relationships/image" Target="../media/image39.png"/><Relationship Id="rId53" Type="http://schemas.openxmlformats.org/officeDocument/2006/relationships/image" Target="../media/image47.png"/><Relationship Id="rId58" Type="http://schemas.openxmlformats.org/officeDocument/2006/relationships/customXml" Target="../ink/ink5.xml"/><Relationship Id="rId5" Type="http://schemas.openxmlformats.org/officeDocument/2006/relationships/image" Target="../media/image3.png"/><Relationship Id="rId15" Type="http://schemas.openxmlformats.org/officeDocument/2006/relationships/image" Target="../media/image11.png"/><Relationship Id="rId23" Type="http://schemas.openxmlformats.org/officeDocument/2006/relationships/image" Target="../media/image17.png"/><Relationship Id="rId28" Type="http://schemas.openxmlformats.org/officeDocument/2006/relationships/image" Target="../media/image22.png"/><Relationship Id="rId36" Type="http://schemas.openxmlformats.org/officeDocument/2006/relationships/image" Target="../media/image30.JPG"/><Relationship Id="rId49" Type="http://schemas.openxmlformats.org/officeDocument/2006/relationships/image" Target="../media/image43.png"/><Relationship Id="rId57" Type="http://schemas.openxmlformats.org/officeDocument/2006/relationships/image" Target="../media/image51.png"/><Relationship Id="rId61" Type="http://schemas.openxmlformats.org/officeDocument/2006/relationships/image" Target="../media/image53.png"/><Relationship Id="rId10" Type="http://schemas.openxmlformats.org/officeDocument/2006/relationships/image" Target="../media/image7.jpg"/><Relationship Id="rId19" Type="http://schemas.openxmlformats.org/officeDocument/2006/relationships/image" Target="../media/image13.png"/><Relationship Id="rId31" Type="http://schemas.openxmlformats.org/officeDocument/2006/relationships/image" Target="../media/image25.png"/><Relationship Id="rId44" Type="http://schemas.openxmlformats.org/officeDocument/2006/relationships/image" Target="../media/image38.png"/><Relationship Id="rId52" Type="http://schemas.openxmlformats.org/officeDocument/2006/relationships/image" Target="../media/image46.png"/><Relationship Id="rId60" Type="http://schemas.openxmlformats.org/officeDocument/2006/relationships/customXml" Target="../ink/ink6.xml"/><Relationship Id="rId4" Type="http://schemas.openxmlformats.org/officeDocument/2006/relationships/image" Target="../media/image2.png"/><Relationship Id="rId9" Type="http://schemas.openxmlformats.org/officeDocument/2006/relationships/hyperlink" Target="http://github.com/SasView" TargetMode="External"/><Relationship Id="rId14" Type="http://schemas.openxmlformats.org/officeDocument/2006/relationships/customXml" Target="../ink/ink2.xml"/><Relationship Id="rId22" Type="http://schemas.openxmlformats.org/officeDocument/2006/relationships/image" Target="../media/image16.png"/><Relationship Id="rId27" Type="http://schemas.openxmlformats.org/officeDocument/2006/relationships/image" Target="../media/image21.png"/><Relationship Id="rId30" Type="http://schemas.openxmlformats.org/officeDocument/2006/relationships/image" Target="../media/image24.png"/><Relationship Id="rId35" Type="http://schemas.openxmlformats.org/officeDocument/2006/relationships/image" Target="../media/image29.gif"/><Relationship Id="rId43" Type="http://schemas.openxmlformats.org/officeDocument/2006/relationships/image" Target="../media/image37.png"/><Relationship Id="rId48" Type="http://schemas.openxmlformats.org/officeDocument/2006/relationships/image" Target="../media/image42.png"/><Relationship Id="rId56" Type="http://schemas.openxmlformats.org/officeDocument/2006/relationships/image" Target="../media/image50.png"/><Relationship Id="rId8" Type="http://schemas.openxmlformats.org/officeDocument/2006/relationships/image" Target="../media/image6.jpg"/><Relationship Id="rId51" Type="http://schemas.openxmlformats.org/officeDocument/2006/relationships/image" Target="../media/image45.PNG"/><Relationship Id="rId3" Type="http://schemas.openxmlformats.org/officeDocument/2006/relationships/customXml" Target="../ink/ink1.xml"/><Relationship Id="rId12" Type="http://schemas.openxmlformats.org/officeDocument/2006/relationships/image" Target="../media/image9.png"/><Relationship Id="rId17" Type="http://schemas.openxmlformats.org/officeDocument/2006/relationships/image" Target="../media/image12.png"/><Relationship Id="rId25" Type="http://schemas.openxmlformats.org/officeDocument/2006/relationships/image" Target="../media/image19.png"/><Relationship Id="rId33" Type="http://schemas.openxmlformats.org/officeDocument/2006/relationships/image" Target="../media/image27.png"/><Relationship Id="rId38" Type="http://schemas.openxmlformats.org/officeDocument/2006/relationships/image" Target="../media/image32.png"/><Relationship Id="rId46" Type="http://schemas.openxmlformats.org/officeDocument/2006/relationships/image" Target="../media/image40.png"/><Relationship Id="rId59" Type="http://schemas.openxmlformats.org/officeDocument/2006/relationships/image" Target="../media/image5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4B79F760-B644-3A0C-096E-6FAF9FA17EB5}"/>
              </a:ext>
            </a:extLst>
          </p:cNvPr>
          <p:cNvSpPr/>
          <p:nvPr/>
        </p:nvSpPr>
        <p:spPr>
          <a:xfrm>
            <a:off x="14891640" y="7411828"/>
            <a:ext cx="19715468" cy="30773724"/>
          </a:xfrm>
          <a:prstGeom prst="round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 name="Picture 204" descr="Graphical user interface, application, Word&#10;&#10;Description automatically generated">
            <a:extLst>
              <a:ext uri="{FF2B5EF4-FFF2-40B4-BE49-F238E27FC236}">
                <a16:creationId xmlns:a16="http://schemas.microsoft.com/office/drawing/2014/main" id="{F0783914-F15A-5798-F971-4B7E17FAD5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828560" y="9137766"/>
            <a:ext cx="6697171" cy="1537056"/>
          </a:xfrm>
          <a:prstGeom prst="rect">
            <a:avLst/>
          </a:prstGeom>
        </p:spPr>
      </p:pic>
      <p:sp>
        <p:nvSpPr>
          <p:cNvPr id="178" name="Rectangle 177">
            <a:extLst>
              <a:ext uri="{FF2B5EF4-FFF2-40B4-BE49-F238E27FC236}">
                <a16:creationId xmlns:a16="http://schemas.microsoft.com/office/drawing/2014/main" id="{1819610E-26D0-9991-593A-5EF2DAB14E9B}"/>
              </a:ext>
            </a:extLst>
          </p:cNvPr>
          <p:cNvSpPr/>
          <p:nvPr/>
        </p:nvSpPr>
        <p:spPr>
          <a:xfrm>
            <a:off x="0" y="4450953"/>
            <a:ext cx="49377600" cy="246888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ontent Placeholder 7">
            <a:extLst>
              <a:ext uri="{FF2B5EF4-FFF2-40B4-BE49-F238E27FC236}">
                <a16:creationId xmlns:a16="http://schemas.microsoft.com/office/drawing/2014/main" id="{7456A283-C865-AC27-8F44-B0D2FB487BEF}"/>
              </a:ext>
            </a:extLst>
          </p:cNvPr>
          <p:cNvSpPr txBox="1">
            <a:spLocks/>
          </p:cNvSpPr>
          <p:nvPr/>
        </p:nvSpPr>
        <p:spPr>
          <a:xfrm>
            <a:off x="17602801" y="10010791"/>
            <a:ext cx="13716000" cy="22243869"/>
          </a:xfrm>
          <a:prstGeom prst="rect">
            <a:avLst/>
          </a:prstGeom>
        </p:spPr>
        <p:txBody>
          <a:bodyPr vert="horz" lIns="91440" tIns="45720" rIns="91440" bIns="45720" rtlCol="0">
            <a:normAutofit/>
          </a:bodyPr>
          <a:lstStyle>
            <a:lvl1pPr marL="1097280" indent="-1097280" algn="l" defTabSz="4389120" rtl="0" eaLnBrk="1" latinLnBrk="0" hangingPunct="1">
              <a:lnSpc>
                <a:spcPct val="90000"/>
              </a:lnSpc>
              <a:spcBef>
                <a:spcPts val="4800"/>
              </a:spcBef>
              <a:buFont typeface="Arial" panose="020B0604020202020204" pitchFamily="34" charset="0"/>
              <a:buChar char="•"/>
              <a:defRPr sz="13440" kern="1200">
                <a:solidFill>
                  <a:schemeClr val="tx1"/>
                </a:solidFill>
                <a:latin typeface="+mn-lt"/>
                <a:ea typeface="+mn-ea"/>
                <a:cs typeface="+mn-cs"/>
              </a:defRPr>
            </a:lvl1pPr>
            <a:lvl2pPr marL="3291840" indent="-1097280" algn="l" defTabSz="4389120" rtl="0" eaLnBrk="1" latinLnBrk="0" hangingPunct="1">
              <a:lnSpc>
                <a:spcPct val="90000"/>
              </a:lnSpc>
              <a:spcBef>
                <a:spcPts val="2400"/>
              </a:spcBef>
              <a:buFont typeface="Arial" panose="020B0604020202020204" pitchFamily="34" charset="0"/>
              <a:buChar char="•"/>
              <a:defRPr sz="11520" kern="1200">
                <a:solidFill>
                  <a:schemeClr val="tx1"/>
                </a:solidFill>
                <a:latin typeface="+mn-lt"/>
                <a:ea typeface="+mn-ea"/>
                <a:cs typeface="+mn-cs"/>
              </a:defRPr>
            </a:lvl2pPr>
            <a:lvl3pPr marL="5486400" indent="-1097280" algn="l" defTabSz="4389120" rtl="0" eaLnBrk="1" latinLnBrk="0" hangingPunct="1">
              <a:lnSpc>
                <a:spcPct val="90000"/>
              </a:lnSpc>
              <a:spcBef>
                <a:spcPts val="2400"/>
              </a:spcBef>
              <a:buFont typeface="Arial" panose="020B0604020202020204" pitchFamily="34" charset="0"/>
              <a:buChar char="•"/>
              <a:defRPr sz="9600" kern="1200">
                <a:solidFill>
                  <a:schemeClr val="tx1"/>
                </a:solidFill>
                <a:latin typeface="+mn-lt"/>
                <a:ea typeface="+mn-ea"/>
                <a:cs typeface="+mn-cs"/>
              </a:defRPr>
            </a:lvl3pPr>
            <a:lvl4pPr marL="76809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4pPr>
            <a:lvl5pPr marL="987552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a:lstStyle>
          <a:p>
            <a:pPr marL="0" indent="0">
              <a:buNone/>
            </a:pPr>
            <a:endParaRPr lang="en-US" dirty="0"/>
          </a:p>
        </p:txBody>
      </p:sp>
      <p:sp>
        <p:nvSpPr>
          <p:cNvPr id="10" name="Rectangle: Rounded Corners 9">
            <a:extLst>
              <a:ext uri="{FF2B5EF4-FFF2-40B4-BE49-F238E27FC236}">
                <a16:creationId xmlns:a16="http://schemas.microsoft.com/office/drawing/2014/main" id="{E963D119-F211-63A4-EC49-9F954B36C7DF}"/>
              </a:ext>
            </a:extLst>
          </p:cNvPr>
          <p:cNvSpPr/>
          <p:nvPr/>
        </p:nvSpPr>
        <p:spPr>
          <a:xfrm>
            <a:off x="400240" y="7343356"/>
            <a:ext cx="13716000" cy="21257871"/>
          </a:xfrm>
          <a:prstGeom prst="round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Palatino Linotype" panose="02040502050505030304" pitchFamily="18" charset="0"/>
              </a:rPr>
              <a:t>Today’s analysis is beyond the skill set of most users</a:t>
            </a:r>
            <a:endParaRPr lang="en-US" dirty="0"/>
          </a:p>
        </p:txBody>
      </p:sp>
      <p:sp>
        <p:nvSpPr>
          <p:cNvPr id="13" name="Rectangle: Rounded Corners 12">
            <a:extLst>
              <a:ext uri="{FF2B5EF4-FFF2-40B4-BE49-F238E27FC236}">
                <a16:creationId xmlns:a16="http://schemas.microsoft.com/office/drawing/2014/main" id="{4FD213F9-360F-B05F-EB71-E96ABCFE6FA3}"/>
              </a:ext>
            </a:extLst>
          </p:cNvPr>
          <p:cNvSpPr/>
          <p:nvPr/>
        </p:nvSpPr>
        <p:spPr>
          <a:xfrm>
            <a:off x="35161165" y="7372853"/>
            <a:ext cx="13716000" cy="23775741"/>
          </a:xfrm>
          <a:prstGeom prst="round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marR="0" lvl="1" indent="152396" algn="ctr" defTabSz="457200" rtl="0" eaLnBrk="1" fontAlgn="auto" latinLnBrk="0" hangingPunct="1">
              <a:lnSpc>
                <a:spcPct val="100000"/>
              </a:lnSpc>
              <a:spcBef>
                <a:spcPts val="0"/>
              </a:spcBef>
              <a:spcAft>
                <a:spcPts val="0"/>
              </a:spcAft>
              <a:buClrTx/>
              <a:buSzPts val="1500"/>
              <a:buFontTx/>
              <a:buNone/>
              <a:tabLst/>
              <a:defRPr/>
            </a:pPr>
            <a:endParaRPr kumimoji="0" lang="en-US" sz="9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p:txBody>
      </p:sp>
      <p:sp>
        <p:nvSpPr>
          <p:cNvPr id="14" name="Rectangle 13">
            <a:extLst>
              <a:ext uri="{FF2B5EF4-FFF2-40B4-BE49-F238E27FC236}">
                <a16:creationId xmlns:a16="http://schemas.microsoft.com/office/drawing/2014/main" id="{A8284E88-E8B8-814C-5386-80AA81548497}"/>
              </a:ext>
            </a:extLst>
          </p:cNvPr>
          <p:cNvSpPr/>
          <p:nvPr/>
        </p:nvSpPr>
        <p:spPr>
          <a:xfrm>
            <a:off x="-20684" y="-86653"/>
            <a:ext cx="49377600" cy="4536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0"/>
              <a:t>Addressing </a:t>
            </a:r>
            <a:r>
              <a:rPr lang="en-US" sz="15000" dirty="0"/>
              <a:t>the resource problem through community: </a:t>
            </a:r>
          </a:p>
          <a:p>
            <a:pPr algn="ctr"/>
            <a:r>
              <a:rPr lang="en-US" sz="15000" dirty="0"/>
              <a:t>The </a:t>
            </a:r>
            <a:r>
              <a:rPr lang="en-US" sz="15000" dirty="0" err="1"/>
              <a:t>SasView</a:t>
            </a:r>
            <a:r>
              <a:rPr lang="en-US" sz="15000" dirty="0"/>
              <a:t> Collaboration</a:t>
            </a:r>
          </a:p>
        </p:txBody>
      </p:sp>
      <p:grpSp>
        <p:nvGrpSpPr>
          <p:cNvPr id="32" name="Group 31">
            <a:extLst>
              <a:ext uri="{FF2B5EF4-FFF2-40B4-BE49-F238E27FC236}">
                <a16:creationId xmlns:a16="http://schemas.microsoft.com/office/drawing/2014/main" id="{BC0DF76F-EBAC-CDF3-AC92-FDA6DEA3E6B0}"/>
              </a:ext>
            </a:extLst>
          </p:cNvPr>
          <p:cNvGrpSpPr/>
          <p:nvPr/>
        </p:nvGrpSpPr>
        <p:grpSpPr>
          <a:xfrm>
            <a:off x="990373" y="8350744"/>
            <a:ext cx="4637239" cy="3967687"/>
            <a:chOff x="435295" y="1713968"/>
            <a:chExt cx="4637239" cy="3967687"/>
          </a:xfrm>
        </p:grpSpPr>
        <p:cxnSp>
          <p:nvCxnSpPr>
            <p:cNvPr id="33" name="Straight Arrow Connector 32">
              <a:extLst>
                <a:ext uri="{FF2B5EF4-FFF2-40B4-BE49-F238E27FC236}">
                  <a16:creationId xmlns:a16="http://schemas.microsoft.com/office/drawing/2014/main" id="{45956B00-2FDD-6782-5EF8-1F3C30228F37}"/>
                </a:ext>
              </a:extLst>
            </p:cNvPr>
            <p:cNvCxnSpPr>
              <a:cxnSpLocks/>
            </p:cNvCxnSpPr>
            <p:nvPr/>
          </p:nvCxnSpPr>
          <p:spPr>
            <a:xfrm flipV="1">
              <a:off x="911903" y="1713968"/>
              <a:ext cx="0" cy="34630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270DCD32-8CDE-5CCF-C9F7-1B2CCF3E8ADA}"/>
                </a:ext>
              </a:extLst>
            </p:cNvPr>
            <p:cNvCxnSpPr>
              <a:cxnSpLocks/>
            </p:cNvCxnSpPr>
            <p:nvPr/>
          </p:nvCxnSpPr>
          <p:spPr>
            <a:xfrm>
              <a:off x="911903" y="5177018"/>
              <a:ext cx="311692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E45EDADD-5EBE-5A6F-2881-795F7A695127}"/>
                </a:ext>
              </a:extLst>
            </p:cNvPr>
            <p:cNvSpPr txBox="1"/>
            <p:nvPr/>
          </p:nvSpPr>
          <p:spPr>
            <a:xfrm rot="16200000">
              <a:off x="-77506" y="3298754"/>
              <a:ext cx="1394933" cy="369331"/>
            </a:xfrm>
            <a:prstGeom prst="rect">
              <a:avLst/>
            </a:prstGeom>
            <a:noFill/>
          </p:spPr>
          <p:txBody>
            <a:bodyPr wrap="none" lIns="91440" tIns="45720" rIns="91440" bIns="45720" rtlCol="0" anchor="t">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9pPr>
            </a:lstStyle>
            <a:p>
              <a:r>
                <a:rPr lang="en-US" sz="1800" b="1" dirty="0">
                  <a:solidFill>
                    <a:schemeClr val="accent6"/>
                  </a:solidFill>
                  <a:latin typeface="Calibri"/>
                </a:rPr>
                <a:t>$$MONEY$$</a:t>
              </a:r>
            </a:p>
          </p:txBody>
        </p:sp>
        <p:sp>
          <p:nvSpPr>
            <p:cNvPr id="36" name="TextBox 35">
              <a:extLst>
                <a:ext uri="{FF2B5EF4-FFF2-40B4-BE49-F238E27FC236}">
                  <a16:creationId xmlns:a16="http://schemas.microsoft.com/office/drawing/2014/main" id="{721A7054-19A4-3555-46A5-751EB161DC05}"/>
                </a:ext>
              </a:extLst>
            </p:cNvPr>
            <p:cNvSpPr txBox="1"/>
            <p:nvPr/>
          </p:nvSpPr>
          <p:spPr>
            <a:xfrm>
              <a:off x="1949452" y="5312324"/>
              <a:ext cx="657552" cy="369331"/>
            </a:xfrm>
            <a:prstGeom prst="rect">
              <a:avLst/>
            </a:prstGeom>
            <a:noFill/>
          </p:spPr>
          <p:txBody>
            <a:bodyPr wrap="none" lIns="91440" tIns="45720" rIns="91440" bIns="45720" rtlCol="0" anchor="t">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9pPr>
            </a:lstStyle>
            <a:p>
              <a:r>
                <a:rPr lang="en-US" sz="1800" b="1" dirty="0">
                  <a:solidFill>
                    <a:schemeClr val="accent6"/>
                  </a:solidFill>
                  <a:latin typeface="Calibri"/>
                </a:rPr>
                <a:t>Time</a:t>
              </a:r>
            </a:p>
          </p:txBody>
        </p:sp>
        <p:sp>
          <p:nvSpPr>
            <p:cNvPr id="37" name="Rectangle 36">
              <a:extLst>
                <a:ext uri="{FF2B5EF4-FFF2-40B4-BE49-F238E27FC236}">
                  <a16:creationId xmlns:a16="http://schemas.microsoft.com/office/drawing/2014/main" id="{49566FBD-3F2F-E83F-1671-1C9B5420FE4B}"/>
                </a:ext>
              </a:extLst>
            </p:cNvPr>
            <p:cNvSpPr/>
            <p:nvPr/>
          </p:nvSpPr>
          <p:spPr>
            <a:xfrm>
              <a:off x="911903" y="2154116"/>
              <a:ext cx="407334" cy="302289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none" lIns="91440" tIns="45720" rIns="91440" bIns="45720" rtlCol="0" anchor="ctr">
              <a:scene3d>
                <a:camera prst="orthographicFront">
                  <a:rot lat="0" lon="0" rev="16200000"/>
                </a:camera>
                <a:lightRig rig="threePt" dir="t"/>
              </a:scene3d>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9pPr>
            </a:lstStyle>
            <a:p>
              <a:pPr algn="ctr"/>
              <a:endParaRPr lang="en-US" sz="600" dirty="0">
                <a:solidFill>
                  <a:schemeClr val="tx1"/>
                </a:solidFill>
                <a:latin typeface="Calibri"/>
              </a:endParaRPr>
            </a:p>
          </p:txBody>
        </p:sp>
        <p:sp>
          <p:nvSpPr>
            <p:cNvPr id="38" name="Rectangle 37">
              <a:extLst>
                <a:ext uri="{FF2B5EF4-FFF2-40B4-BE49-F238E27FC236}">
                  <a16:creationId xmlns:a16="http://schemas.microsoft.com/office/drawing/2014/main" id="{43682F2A-DCBC-87A5-37A0-6B9174BF2AEC}"/>
                </a:ext>
              </a:extLst>
            </p:cNvPr>
            <p:cNvSpPr/>
            <p:nvPr/>
          </p:nvSpPr>
          <p:spPr>
            <a:xfrm>
              <a:off x="1319237" y="2155122"/>
              <a:ext cx="407334" cy="302289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none" lIns="91440" tIns="45720" rIns="91440" bIns="45720" rtlCol="0" anchor="ctr">
              <a:scene3d>
                <a:camera prst="orthographicFront">
                  <a:rot lat="0" lon="0" rev="16200000"/>
                </a:camera>
                <a:lightRig rig="threePt" dir="t"/>
              </a:scene3d>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9pPr>
            </a:lstStyle>
            <a:p>
              <a:pPr algn="ctr"/>
              <a:endParaRPr lang="en-US" sz="600" dirty="0">
                <a:solidFill>
                  <a:schemeClr val="tx1"/>
                </a:solidFill>
                <a:latin typeface="Calibri"/>
              </a:endParaRPr>
            </a:p>
          </p:txBody>
        </p:sp>
        <p:sp>
          <p:nvSpPr>
            <p:cNvPr id="39" name="Rectangle 38">
              <a:extLst>
                <a:ext uri="{FF2B5EF4-FFF2-40B4-BE49-F238E27FC236}">
                  <a16:creationId xmlns:a16="http://schemas.microsoft.com/office/drawing/2014/main" id="{355016FE-737E-6B22-076E-A38278D6B499}"/>
                </a:ext>
              </a:extLst>
            </p:cNvPr>
            <p:cNvSpPr/>
            <p:nvPr/>
          </p:nvSpPr>
          <p:spPr>
            <a:xfrm>
              <a:off x="1733624" y="3055050"/>
              <a:ext cx="407334" cy="2117966"/>
            </a:xfrm>
            <a:prstGeom prst="rect">
              <a:avLst/>
            </a:prstGeom>
            <a:solidFill>
              <a:srgbClr val="FFFF00"/>
            </a:solidFill>
          </p:spPr>
          <p:style>
            <a:lnRef idx="2">
              <a:schemeClr val="accent6">
                <a:shade val="50000"/>
              </a:schemeClr>
            </a:lnRef>
            <a:fillRef idx="1">
              <a:schemeClr val="accent6"/>
            </a:fillRef>
            <a:effectRef idx="0">
              <a:schemeClr val="accent6"/>
            </a:effectRef>
            <a:fontRef idx="minor">
              <a:schemeClr val="lt1"/>
            </a:fontRef>
          </p:style>
          <p:txBody>
            <a:bodyPr wrap="none" lIns="91440" tIns="45720" rIns="91440" bIns="45720" rtlCol="0" anchor="ctr">
              <a:scene3d>
                <a:camera prst="orthographicFront">
                  <a:rot lat="0" lon="0" rev="16200000"/>
                </a:camera>
                <a:lightRig rig="threePt" dir="t"/>
              </a:scene3d>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9pPr>
            </a:lstStyle>
            <a:p>
              <a:pPr algn="ctr"/>
              <a:endParaRPr lang="en-US" sz="1000" dirty="0">
                <a:solidFill>
                  <a:schemeClr val="tx1"/>
                </a:solidFill>
                <a:latin typeface="Calibri"/>
              </a:endParaRPr>
            </a:p>
          </p:txBody>
        </p:sp>
        <p:sp>
          <p:nvSpPr>
            <p:cNvPr id="40" name="Rectangle 39">
              <a:extLst>
                <a:ext uri="{FF2B5EF4-FFF2-40B4-BE49-F238E27FC236}">
                  <a16:creationId xmlns:a16="http://schemas.microsoft.com/office/drawing/2014/main" id="{30E44E76-F0C6-E4EE-BB6E-2E379D744854}"/>
                </a:ext>
              </a:extLst>
            </p:cNvPr>
            <p:cNvSpPr/>
            <p:nvPr/>
          </p:nvSpPr>
          <p:spPr>
            <a:xfrm>
              <a:off x="2133902" y="4059936"/>
              <a:ext cx="407334" cy="1121612"/>
            </a:xfrm>
            <a:prstGeom prst="rect">
              <a:avLst/>
            </a:prstGeom>
            <a:solidFill>
              <a:srgbClr val="FFC000"/>
            </a:solidFill>
          </p:spPr>
          <p:style>
            <a:lnRef idx="2">
              <a:schemeClr val="accent6">
                <a:shade val="50000"/>
              </a:schemeClr>
            </a:lnRef>
            <a:fillRef idx="1">
              <a:schemeClr val="accent6"/>
            </a:fillRef>
            <a:effectRef idx="0">
              <a:schemeClr val="accent6"/>
            </a:effectRef>
            <a:fontRef idx="minor">
              <a:schemeClr val="lt1"/>
            </a:fontRef>
          </p:style>
          <p:txBody>
            <a:bodyPr wrap="none" lIns="91440" tIns="45720" rIns="91440" bIns="45720" rtlCol="0" anchor="ctr">
              <a:scene3d>
                <a:camera prst="orthographicFront">
                  <a:rot lat="0" lon="0" rev="16200000"/>
                </a:camera>
                <a:lightRig rig="threePt" dir="t"/>
              </a:scene3d>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9pPr>
            </a:lstStyle>
            <a:p>
              <a:pPr algn="ctr"/>
              <a:endParaRPr lang="en-US" sz="600" dirty="0">
                <a:solidFill>
                  <a:schemeClr val="tx1"/>
                </a:solidFill>
                <a:latin typeface="Calibri"/>
              </a:endParaRPr>
            </a:p>
          </p:txBody>
        </p:sp>
        <p:sp>
          <p:nvSpPr>
            <p:cNvPr id="41" name="Rectangle 40">
              <a:extLst>
                <a:ext uri="{FF2B5EF4-FFF2-40B4-BE49-F238E27FC236}">
                  <a16:creationId xmlns:a16="http://schemas.microsoft.com/office/drawing/2014/main" id="{BE8C6AA4-585D-B6A2-4214-4B9191531280}"/>
                </a:ext>
              </a:extLst>
            </p:cNvPr>
            <p:cNvSpPr/>
            <p:nvPr/>
          </p:nvSpPr>
          <p:spPr>
            <a:xfrm>
              <a:off x="2581556" y="4755244"/>
              <a:ext cx="407334" cy="446443"/>
            </a:xfrm>
            <a:prstGeom prst="rect">
              <a:avLst/>
            </a:prstGeom>
            <a:solidFill>
              <a:srgbClr val="FF0000"/>
            </a:solidFill>
            <a:scene3d>
              <a:camera prst="orthographicFront">
                <a:rot lat="0" lon="0" rev="16200000"/>
              </a:camera>
              <a:lightRig rig="threePt" dir="t"/>
            </a:scene3d>
          </p:spPr>
          <p:style>
            <a:lnRef idx="2">
              <a:schemeClr val="accent6">
                <a:shade val="50000"/>
              </a:schemeClr>
            </a:lnRef>
            <a:fillRef idx="1">
              <a:schemeClr val="accent6"/>
            </a:fillRef>
            <a:effectRef idx="0">
              <a:schemeClr val="accent6"/>
            </a:effectRef>
            <a:fontRef idx="minor">
              <a:schemeClr val="lt1"/>
            </a:fontRef>
          </p:style>
          <p:txBody>
            <a:bodyPr vert="horz" wrap="none" lIns="91440" tIns="45720" rIns="91440" bIns="45720" rtlCol="0" anchor="t" anchorCtr="0">
              <a:scene3d>
                <a:camera prst="orthographicFront">
                  <a:rot lat="0" lon="0" rev="0"/>
                </a:camera>
                <a:lightRig rig="threePt" dir="t"/>
              </a:scene3d>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9pPr>
            </a:lstStyle>
            <a:p>
              <a:pPr algn="ctr"/>
              <a:endParaRPr lang="en-US" sz="600" dirty="0">
                <a:solidFill>
                  <a:schemeClr val="tx1"/>
                </a:solidFill>
                <a:latin typeface="Calibri"/>
              </a:endParaRPr>
            </a:p>
          </p:txBody>
        </p:sp>
        <p:sp>
          <p:nvSpPr>
            <p:cNvPr id="42" name="TextBox 41">
              <a:extLst>
                <a:ext uri="{FF2B5EF4-FFF2-40B4-BE49-F238E27FC236}">
                  <a16:creationId xmlns:a16="http://schemas.microsoft.com/office/drawing/2014/main" id="{55F07864-B0CC-8909-FFD2-A352D9F3F700}"/>
                </a:ext>
              </a:extLst>
            </p:cNvPr>
            <p:cNvSpPr txBox="1"/>
            <p:nvPr/>
          </p:nvSpPr>
          <p:spPr>
            <a:xfrm rot="5400000">
              <a:off x="1440065" y="3746495"/>
              <a:ext cx="2605107" cy="461665"/>
            </a:xfrm>
            <a:prstGeom prst="rect">
              <a:avLst/>
            </a:prstGeom>
            <a:noFill/>
          </p:spPr>
          <p:txBody>
            <a:bodyPr wrap="square" lIns="91440" tIns="45720" rIns="91440" bIns="45720" rtlCol="0" anchor="t">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9pPr>
            </a:lstStyle>
            <a:p>
              <a:r>
                <a:rPr lang="en-US" sz="2400" dirty="0">
                  <a:latin typeface="Calibri"/>
                </a:rPr>
                <a:t>Reduction Sofware</a:t>
              </a:r>
            </a:p>
          </p:txBody>
        </p:sp>
        <p:sp>
          <p:nvSpPr>
            <p:cNvPr id="43" name="TextBox 42">
              <a:extLst>
                <a:ext uri="{FF2B5EF4-FFF2-40B4-BE49-F238E27FC236}">
                  <a16:creationId xmlns:a16="http://schemas.microsoft.com/office/drawing/2014/main" id="{DAE9A895-2351-0756-F986-63FF80CCE798}"/>
                </a:ext>
              </a:extLst>
            </p:cNvPr>
            <p:cNvSpPr txBox="1"/>
            <p:nvPr/>
          </p:nvSpPr>
          <p:spPr>
            <a:xfrm rot="5400000">
              <a:off x="1250947" y="3972273"/>
              <a:ext cx="2139784" cy="461665"/>
            </a:xfrm>
            <a:prstGeom prst="rect">
              <a:avLst/>
            </a:prstGeom>
            <a:noFill/>
          </p:spPr>
          <p:txBody>
            <a:bodyPr wrap="square" lIns="91440" tIns="45720" rIns="91440" bIns="45720" rtlCol="0" anchor="t">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9pPr>
            </a:lstStyle>
            <a:p>
              <a:r>
                <a:rPr lang="en-US" sz="2400" dirty="0">
                  <a:latin typeface="Calibri"/>
                </a:rPr>
                <a:t>Data Hardware</a:t>
              </a:r>
            </a:p>
          </p:txBody>
        </p:sp>
        <p:sp>
          <p:nvSpPr>
            <p:cNvPr id="44" name="TextBox 43">
              <a:extLst>
                <a:ext uri="{FF2B5EF4-FFF2-40B4-BE49-F238E27FC236}">
                  <a16:creationId xmlns:a16="http://schemas.microsoft.com/office/drawing/2014/main" id="{970D7427-317E-72D8-329E-8501F804E45E}"/>
                </a:ext>
              </a:extLst>
            </p:cNvPr>
            <p:cNvSpPr txBox="1"/>
            <p:nvPr/>
          </p:nvSpPr>
          <p:spPr>
            <a:xfrm rot="5400000">
              <a:off x="1079033" y="4174447"/>
              <a:ext cx="1722684" cy="461665"/>
            </a:xfrm>
            <a:prstGeom prst="rect">
              <a:avLst/>
            </a:prstGeom>
            <a:noFill/>
          </p:spPr>
          <p:txBody>
            <a:bodyPr wrap="square" lIns="91440" tIns="45720" rIns="91440" bIns="45720" rtlCol="0" anchor="t">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9pPr>
            </a:lstStyle>
            <a:p>
              <a:r>
                <a:rPr lang="en-US" sz="2400" dirty="0">
                  <a:latin typeface="Calibri"/>
                </a:rPr>
                <a:t>Instruments</a:t>
              </a:r>
            </a:p>
          </p:txBody>
        </p:sp>
        <p:sp>
          <p:nvSpPr>
            <p:cNvPr id="45" name="TextBox 44">
              <a:extLst>
                <a:ext uri="{FF2B5EF4-FFF2-40B4-BE49-F238E27FC236}">
                  <a16:creationId xmlns:a16="http://schemas.microsoft.com/office/drawing/2014/main" id="{0636722B-1156-72B4-4F33-A6CACFE4F1BF}"/>
                </a:ext>
              </a:extLst>
            </p:cNvPr>
            <p:cNvSpPr txBox="1"/>
            <p:nvPr/>
          </p:nvSpPr>
          <p:spPr>
            <a:xfrm rot="5400000">
              <a:off x="107356" y="3686522"/>
              <a:ext cx="2727461" cy="461665"/>
            </a:xfrm>
            <a:prstGeom prst="rect">
              <a:avLst/>
            </a:prstGeom>
            <a:noFill/>
          </p:spPr>
          <p:txBody>
            <a:bodyPr wrap="square" lIns="91440" tIns="45720" rIns="91440" bIns="45720" rtlCol="0" anchor="t">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9pPr>
            </a:lstStyle>
            <a:p>
              <a:r>
                <a:rPr lang="en-US" sz="2400" dirty="0">
                  <a:latin typeface="Calibri"/>
                </a:rPr>
                <a:t>Source Construction</a:t>
              </a:r>
            </a:p>
          </p:txBody>
        </p:sp>
        <p:sp>
          <p:nvSpPr>
            <p:cNvPr id="46" name="TextBox 45">
              <a:extLst>
                <a:ext uri="{FF2B5EF4-FFF2-40B4-BE49-F238E27FC236}">
                  <a16:creationId xmlns:a16="http://schemas.microsoft.com/office/drawing/2014/main" id="{AA630672-FE58-0615-CC85-706EBF395B73}"/>
                </a:ext>
              </a:extLst>
            </p:cNvPr>
            <p:cNvSpPr txBox="1"/>
            <p:nvPr/>
          </p:nvSpPr>
          <p:spPr>
            <a:xfrm rot="5400000">
              <a:off x="-91402" y="3845272"/>
              <a:ext cx="2388941" cy="461665"/>
            </a:xfrm>
            <a:prstGeom prst="rect">
              <a:avLst/>
            </a:prstGeom>
            <a:noFill/>
          </p:spPr>
          <p:txBody>
            <a:bodyPr wrap="square" lIns="91440" tIns="45720" rIns="91440" bIns="45720" rtlCol="0" anchor="t">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9pPr>
            </a:lstStyle>
            <a:p>
              <a:r>
                <a:rPr lang="en-US" sz="2400" dirty="0">
                  <a:latin typeface="Calibri"/>
                </a:rPr>
                <a:t>Civil Construction</a:t>
              </a:r>
            </a:p>
          </p:txBody>
        </p:sp>
        <p:sp>
          <p:nvSpPr>
            <p:cNvPr id="47" name="TextBox 46">
              <a:extLst>
                <a:ext uri="{FF2B5EF4-FFF2-40B4-BE49-F238E27FC236}">
                  <a16:creationId xmlns:a16="http://schemas.microsoft.com/office/drawing/2014/main" id="{1C6D60F4-41F4-E85B-DAA2-0925A3C94D80}"/>
                </a:ext>
              </a:extLst>
            </p:cNvPr>
            <p:cNvSpPr txBox="1"/>
            <p:nvPr/>
          </p:nvSpPr>
          <p:spPr>
            <a:xfrm>
              <a:off x="3474019" y="4087191"/>
              <a:ext cx="1598515" cy="830997"/>
            </a:xfrm>
            <a:prstGeom prst="rect">
              <a:avLst/>
            </a:prstGeom>
            <a:noFill/>
          </p:spPr>
          <p:txBody>
            <a:bodyPr wrap="none" lIns="91440" tIns="45720" rIns="91440" bIns="45720" rtlCol="0" anchor="t">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9pPr>
            </a:lstStyle>
            <a:p>
              <a:r>
                <a:rPr lang="en-US" sz="2400" dirty="0">
                  <a:latin typeface="Calibri"/>
                </a:rPr>
                <a:t>Analysis</a:t>
              </a:r>
            </a:p>
            <a:p>
              <a:r>
                <a:rPr lang="en-US" sz="2400" dirty="0">
                  <a:latin typeface="Calibri"/>
                </a:rPr>
                <a:t>Software??</a:t>
              </a:r>
            </a:p>
          </p:txBody>
        </p:sp>
        <p:sp>
          <p:nvSpPr>
            <p:cNvPr id="48" name="Freeform: Shape 47">
              <a:extLst>
                <a:ext uri="{FF2B5EF4-FFF2-40B4-BE49-F238E27FC236}">
                  <a16:creationId xmlns:a16="http://schemas.microsoft.com/office/drawing/2014/main" id="{84C03C13-0CE9-AD10-BEDC-E33744DB45FF}"/>
                </a:ext>
              </a:extLst>
            </p:cNvPr>
            <p:cNvSpPr/>
            <p:nvPr/>
          </p:nvSpPr>
          <p:spPr>
            <a:xfrm>
              <a:off x="3188963" y="4290548"/>
              <a:ext cx="285057" cy="886469"/>
            </a:xfrm>
            <a:custGeom>
              <a:avLst/>
              <a:gdLst>
                <a:gd name="connsiteX0" fmla="*/ 323232 w 323232"/>
                <a:gd name="connsiteY0" fmla="*/ 0 h 1006249"/>
                <a:gd name="connsiteX1" fmla="*/ 153550 w 323232"/>
                <a:gd name="connsiteY1" fmla="*/ 9427 h 1006249"/>
                <a:gd name="connsiteX2" fmla="*/ 68708 w 323232"/>
                <a:gd name="connsiteY2" fmla="*/ 47134 h 1006249"/>
                <a:gd name="connsiteX3" fmla="*/ 31001 w 323232"/>
                <a:gd name="connsiteY3" fmla="*/ 207390 h 1006249"/>
                <a:gd name="connsiteX4" fmla="*/ 2721 w 323232"/>
                <a:gd name="connsiteY4" fmla="*/ 933254 h 1006249"/>
                <a:gd name="connsiteX5" fmla="*/ 2721 w 323232"/>
                <a:gd name="connsiteY5" fmla="*/ 942681 h 1006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3232" h="1006249">
                  <a:moveTo>
                    <a:pt x="323232" y="0"/>
                  </a:moveTo>
                  <a:cubicBezTo>
                    <a:pt x="259601" y="785"/>
                    <a:pt x="195971" y="1571"/>
                    <a:pt x="153550" y="9427"/>
                  </a:cubicBezTo>
                  <a:cubicBezTo>
                    <a:pt x="111129" y="17283"/>
                    <a:pt x="89133" y="14140"/>
                    <a:pt x="68708" y="47134"/>
                  </a:cubicBezTo>
                  <a:cubicBezTo>
                    <a:pt x="48283" y="80128"/>
                    <a:pt x="41999" y="59703"/>
                    <a:pt x="31001" y="207390"/>
                  </a:cubicBezTo>
                  <a:cubicBezTo>
                    <a:pt x="20003" y="355077"/>
                    <a:pt x="7434" y="810706"/>
                    <a:pt x="2721" y="933254"/>
                  </a:cubicBezTo>
                  <a:cubicBezTo>
                    <a:pt x="-1992" y="1055802"/>
                    <a:pt x="364" y="999241"/>
                    <a:pt x="2721" y="942681"/>
                  </a:cubicBezTo>
                </a:path>
              </a:pathLst>
            </a:custGeom>
            <a:noFill/>
            <a:ln w="31750">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9pPr>
            </a:lstStyle>
            <a:p>
              <a:pPr algn="ctr"/>
              <a:endParaRPr lang="en-US" sz="600" dirty="0">
                <a:latin typeface="Calibri"/>
              </a:endParaRPr>
            </a:p>
          </p:txBody>
        </p:sp>
      </p:grpSp>
      <p:sp>
        <p:nvSpPr>
          <p:cNvPr id="49" name="Shape 157">
            <a:extLst>
              <a:ext uri="{FF2B5EF4-FFF2-40B4-BE49-F238E27FC236}">
                <a16:creationId xmlns:a16="http://schemas.microsoft.com/office/drawing/2014/main" id="{E506851E-91BD-38E6-450F-0C689C1CE7AA}"/>
              </a:ext>
            </a:extLst>
          </p:cNvPr>
          <p:cNvSpPr/>
          <p:nvPr/>
        </p:nvSpPr>
        <p:spPr>
          <a:xfrm>
            <a:off x="6286818" y="10271205"/>
            <a:ext cx="4498521" cy="790600"/>
          </a:xfrm>
          <a:prstGeom prst="rect">
            <a:avLst/>
          </a:prstGeom>
          <a:ln w="12700">
            <a:miter lim="400000"/>
          </a:ln>
          <a:extLst>
            <a:ext uri="{C572A759-6A51-4108-AA02-DFA0A04FC94B}">
              <ma14:wrappingTextBoxFlag xmlns="" xmlns:ma14="http://schemas.microsoft.com/office/mac/drawingml/2011/main" val="1"/>
            </a:ext>
          </a:extLst>
        </p:spPr>
        <p:txBody>
          <a:bodyPr wrap="square" lIns="25717" tIns="25717" rIns="25717" bIns="25717" anchor="t">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9pPr>
          </a:lstStyle>
          <a:p>
            <a:pPr defTabSz="342863">
              <a:defRPr sz="3400">
                <a:latin typeface="Arial"/>
                <a:ea typeface="Arial"/>
                <a:cs typeface="Arial"/>
                <a:sym typeface="Arial"/>
              </a:defRPr>
            </a:pPr>
            <a:r>
              <a:rPr sz="2400" dirty="0">
                <a:latin typeface="Palatino Linotype" panose="02040502050505030304" pitchFamily="18" charset="0"/>
              </a:rPr>
              <a:t>Analysis is where the science is</a:t>
            </a:r>
            <a:r>
              <a:rPr lang="en-US" sz="2400" dirty="0">
                <a:latin typeface="Palatino Linotype" panose="02040502050505030304" pitchFamily="18" charset="0"/>
              </a:rPr>
              <a:t> </a:t>
            </a:r>
          </a:p>
          <a:p>
            <a:pPr defTabSz="342863">
              <a:defRPr sz="3400">
                <a:latin typeface="Arial"/>
                <a:ea typeface="Arial"/>
                <a:cs typeface="Arial"/>
                <a:sym typeface="Arial"/>
              </a:defRPr>
            </a:pPr>
            <a:r>
              <a:rPr sz="2400" dirty="0">
                <a:latin typeface="Palatino Linotype" panose="02040502050505030304" pitchFamily="18" charset="0"/>
                <a:ea typeface="Wingdings"/>
                <a:cs typeface="Wingdings"/>
                <a:sym typeface="Wingdings"/>
              </a:rPr>
              <a:t> </a:t>
            </a:r>
            <a:r>
              <a:rPr sz="2400" dirty="0">
                <a:latin typeface="Palatino Linotype" panose="02040502050505030304" pitchFamily="18" charset="0"/>
              </a:rPr>
              <a:t>the USER’S JOB</a:t>
            </a:r>
            <a:r>
              <a:rPr lang="en-US" sz="2400" dirty="0">
                <a:latin typeface="Palatino Linotype" panose="02040502050505030304" pitchFamily="18" charset="0"/>
              </a:rPr>
              <a:t>? </a:t>
            </a:r>
            <a:endParaRPr sz="2400" dirty="0">
              <a:latin typeface="Palatino Linotype" panose="02040502050505030304" pitchFamily="18" charset="0"/>
            </a:endParaRPr>
          </a:p>
        </p:txBody>
      </p:sp>
      <p:sp>
        <p:nvSpPr>
          <p:cNvPr id="50" name="Shape 158">
            <a:extLst>
              <a:ext uri="{FF2B5EF4-FFF2-40B4-BE49-F238E27FC236}">
                <a16:creationId xmlns:a16="http://schemas.microsoft.com/office/drawing/2014/main" id="{BDC998E2-6808-EDCF-0B7E-9409822AD340}"/>
              </a:ext>
            </a:extLst>
          </p:cNvPr>
          <p:cNvSpPr/>
          <p:nvPr/>
        </p:nvSpPr>
        <p:spPr>
          <a:xfrm>
            <a:off x="6293388" y="8962687"/>
            <a:ext cx="6867189" cy="1159932"/>
          </a:xfrm>
          <a:prstGeom prst="rect">
            <a:avLst/>
          </a:prstGeom>
          <a:ln w="12700">
            <a:miter lim="400000"/>
          </a:ln>
          <a:extLst>
            <a:ext uri="{C572A759-6A51-4108-AA02-DFA0A04FC94B}">
              <ma14:wrappingTextBoxFlag xmlns="" xmlns:ma14="http://schemas.microsoft.com/office/mac/drawingml/2011/main" val="1"/>
            </a:ext>
          </a:extLst>
        </p:spPr>
        <p:txBody>
          <a:bodyPr wrap="square" lIns="25717" tIns="25717" rIns="25717" bIns="25717" anchor="t">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9pPr>
          </a:lstStyle>
          <a:p>
            <a:pPr defTabSz="342863">
              <a:defRPr sz="3400">
                <a:latin typeface="Arial"/>
                <a:ea typeface="Arial"/>
                <a:cs typeface="Arial"/>
                <a:sym typeface="Arial"/>
              </a:defRPr>
            </a:pPr>
            <a:r>
              <a:rPr sz="2400" dirty="0">
                <a:latin typeface="Palatino Linotype" panose="02040502050505030304" pitchFamily="18" charset="0"/>
              </a:rPr>
              <a:t>Scattering is a</a:t>
            </a:r>
            <a:r>
              <a:rPr lang="en-US" sz="2400" dirty="0">
                <a:latin typeface="Palatino Linotype" panose="02040502050505030304" pitchFamily="18" charset="0"/>
              </a:rPr>
              <a:t>n analysis</a:t>
            </a:r>
            <a:r>
              <a:rPr sz="2400" dirty="0">
                <a:latin typeface="Palatino Linotype" panose="02040502050505030304" pitchFamily="18" charset="0"/>
              </a:rPr>
              <a:t> tool and part of providing the tool should be </a:t>
            </a:r>
            <a:r>
              <a:rPr lang="en-US" sz="2400" dirty="0">
                <a:latin typeface="Palatino Linotype" panose="02040502050505030304" pitchFamily="18" charset="0"/>
              </a:rPr>
              <a:t>the necessary software </a:t>
            </a:r>
          </a:p>
          <a:p>
            <a:pPr defTabSz="342863">
              <a:defRPr sz="3400">
                <a:latin typeface="Arial"/>
                <a:ea typeface="Arial"/>
                <a:cs typeface="Arial"/>
                <a:sym typeface="Arial"/>
              </a:defRPr>
            </a:pPr>
            <a:r>
              <a:rPr sz="2400" dirty="0">
                <a:latin typeface="Palatino Linotype" panose="02040502050505030304" pitchFamily="18" charset="0"/>
                <a:ea typeface="Wingdings"/>
                <a:cs typeface="Wingdings"/>
                <a:sym typeface="Wingdings"/>
              </a:rPr>
              <a:t> </a:t>
            </a:r>
            <a:r>
              <a:rPr sz="2400" dirty="0">
                <a:latin typeface="Palatino Linotype" panose="02040502050505030304" pitchFamily="18" charset="0"/>
              </a:rPr>
              <a:t>the FACILITY’S JOB</a:t>
            </a:r>
            <a:r>
              <a:rPr lang="en-US" sz="2400" dirty="0">
                <a:latin typeface="Palatino Linotype" panose="02040502050505030304" pitchFamily="18" charset="0"/>
              </a:rPr>
              <a:t>?</a:t>
            </a:r>
          </a:p>
        </p:txBody>
      </p:sp>
      <p:sp>
        <p:nvSpPr>
          <p:cNvPr id="51" name="Shape 160">
            <a:extLst>
              <a:ext uri="{FF2B5EF4-FFF2-40B4-BE49-F238E27FC236}">
                <a16:creationId xmlns:a16="http://schemas.microsoft.com/office/drawing/2014/main" id="{4ADAF52A-7F0D-649D-7D2D-80F5A25CCE40}"/>
              </a:ext>
            </a:extLst>
          </p:cNvPr>
          <p:cNvSpPr txBox="1">
            <a:spLocks/>
          </p:cNvSpPr>
          <p:nvPr/>
        </p:nvSpPr>
        <p:spPr>
          <a:xfrm>
            <a:off x="6718628" y="8386021"/>
            <a:ext cx="6743505" cy="404871"/>
          </a:xfrm>
          <a:prstGeom prst="rect">
            <a:avLst/>
          </a:prstGeom>
        </p:spPr>
        <p:txBody>
          <a:bodyPr spcFirstLastPara="1" vert="horz" wrap="square" lIns="0" tIns="0" rIns="0" bIns="0" rtlCol="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9pPr>
          </a:lstStyle>
          <a:p>
            <a:r>
              <a:rPr lang="en-US" sz="2800" b="1" i="1" dirty="0">
                <a:solidFill>
                  <a:srgbClr val="00B0F0"/>
                </a:solidFill>
                <a:latin typeface="Calibri Light"/>
                <a:ea typeface="+mj-lt"/>
                <a:cs typeface="+mj-lt"/>
              </a:rPr>
              <a:t>Analysis</a:t>
            </a:r>
            <a:r>
              <a:rPr lang="en-US" sz="2400" b="1" i="1" dirty="0">
                <a:solidFill>
                  <a:srgbClr val="00B0F0"/>
                </a:solidFill>
                <a:latin typeface="Calibri Light"/>
                <a:ea typeface="+mj-lt"/>
                <a:cs typeface="+mj-lt"/>
              </a:rPr>
              <a:t> Software - Who’s Job is it Anyway?</a:t>
            </a:r>
            <a:endParaRPr lang="en-US" sz="2400" b="1" i="1" dirty="0">
              <a:latin typeface="Calibri Light"/>
              <a:ea typeface="+mj-lt"/>
              <a:cs typeface="+mj-lt"/>
            </a:endParaRPr>
          </a:p>
        </p:txBody>
      </p:sp>
      <p:sp>
        <p:nvSpPr>
          <p:cNvPr id="52" name="Shape 157">
            <a:extLst>
              <a:ext uri="{FF2B5EF4-FFF2-40B4-BE49-F238E27FC236}">
                <a16:creationId xmlns:a16="http://schemas.microsoft.com/office/drawing/2014/main" id="{6873052A-8B88-A0A2-90DB-1D78519C0D7C}"/>
              </a:ext>
            </a:extLst>
          </p:cNvPr>
          <p:cNvSpPr/>
          <p:nvPr/>
        </p:nvSpPr>
        <p:spPr>
          <a:xfrm>
            <a:off x="6292501" y="11604470"/>
            <a:ext cx="6036632" cy="790600"/>
          </a:xfrm>
          <a:prstGeom prst="rect">
            <a:avLst/>
          </a:prstGeom>
          <a:ln w="12700">
            <a:miter lim="400000"/>
          </a:ln>
          <a:extLst>
            <a:ext uri="{C572A759-6A51-4108-AA02-DFA0A04FC94B}">
              <ma14:wrappingTextBoxFlag xmlns="" xmlns:ma14="http://schemas.microsoft.com/office/mac/drawingml/2011/main" val="1"/>
            </a:ext>
          </a:extLst>
        </p:spPr>
        <p:txBody>
          <a:bodyPr wrap="square" lIns="25717" tIns="25717" rIns="25717" bIns="25717" anchor="t">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9pPr>
          </a:lstStyle>
          <a:p>
            <a:pPr defTabSz="342863">
              <a:defRPr sz="3400">
                <a:latin typeface="Arial"/>
                <a:ea typeface="Arial"/>
                <a:cs typeface="Arial"/>
                <a:sym typeface="Arial"/>
              </a:defRPr>
            </a:pPr>
            <a:r>
              <a:rPr lang="en-US" sz="2400" dirty="0">
                <a:latin typeface="Palatino Linotype" panose="02040502050505030304" pitchFamily="18" charset="0"/>
              </a:rPr>
              <a:t>Or maybe …..</a:t>
            </a:r>
          </a:p>
          <a:p>
            <a:pPr defTabSz="342863">
              <a:defRPr sz="3400">
                <a:latin typeface="Arial"/>
                <a:ea typeface="Arial"/>
                <a:cs typeface="Arial"/>
                <a:sym typeface="Arial"/>
              </a:defRPr>
            </a:pPr>
            <a:r>
              <a:rPr lang="en-US" sz="2400" dirty="0">
                <a:latin typeface="Palatino Linotype" panose="02040502050505030304" pitchFamily="18" charset="0"/>
                <a:sym typeface="Wingdings" panose="05000000000000000000" pitchFamily="2" charset="2"/>
              </a:rPr>
              <a:t> The Domain Science funding agencies?</a:t>
            </a:r>
            <a:endParaRPr lang="en-US" sz="2400" dirty="0">
              <a:latin typeface="Palatino Linotype" panose="02040502050505030304" pitchFamily="18" charset="0"/>
            </a:endParaRPr>
          </a:p>
        </p:txBody>
      </p:sp>
      <p:grpSp>
        <p:nvGrpSpPr>
          <p:cNvPr id="58" name="Group 57">
            <a:extLst>
              <a:ext uri="{FF2B5EF4-FFF2-40B4-BE49-F238E27FC236}">
                <a16:creationId xmlns:a16="http://schemas.microsoft.com/office/drawing/2014/main" id="{C0FB1A5C-5383-01DD-3599-96A8C0D466A9}"/>
              </a:ext>
            </a:extLst>
          </p:cNvPr>
          <p:cNvGrpSpPr/>
          <p:nvPr/>
        </p:nvGrpSpPr>
        <p:grpSpPr>
          <a:xfrm>
            <a:off x="438180" y="12201991"/>
            <a:ext cx="5890353" cy="4810020"/>
            <a:chOff x="127166" y="2160978"/>
            <a:chExt cx="5890353" cy="4810020"/>
          </a:xfrm>
        </p:grpSpPr>
        <p:cxnSp>
          <p:nvCxnSpPr>
            <p:cNvPr id="59" name="Straight Arrow Connector 58">
              <a:extLst>
                <a:ext uri="{FF2B5EF4-FFF2-40B4-BE49-F238E27FC236}">
                  <a16:creationId xmlns:a16="http://schemas.microsoft.com/office/drawing/2014/main" id="{8BE83523-F5BF-BDC2-E4C2-8B4FCC958F66}"/>
                </a:ext>
              </a:extLst>
            </p:cNvPr>
            <p:cNvCxnSpPr>
              <a:cxnSpLocks/>
            </p:cNvCxnSpPr>
            <p:nvPr/>
          </p:nvCxnSpPr>
          <p:spPr>
            <a:xfrm flipV="1">
              <a:off x="674560" y="2160978"/>
              <a:ext cx="0" cy="39309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9B64B296-1983-4DD3-7DBA-8A2D8D87FD70}"/>
                </a:ext>
              </a:extLst>
            </p:cNvPr>
            <p:cNvCxnSpPr>
              <a:cxnSpLocks/>
            </p:cNvCxnSpPr>
            <p:nvPr/>
          </p:nvCxnSpPr>
          <p:spPr>
            <a:xfrm>
              <a:off x="674560" y="6091956"/>
              <a:ext cx="498411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EC8BADA6-129D-41D6-A4B4-BF3C908C8752}"/>
                </a:ext>
              </a:extLst>
            </p:cNvPr>
            <p:cNvSpPr txBox="1"/>
            <p:nvPr/>
          </p:nvSpPr>
          <p:spPr>
            <a:xfrm rot="16200000">
              <a:off x="-207573" y="3763740"/>
              <a:ext cx="1394934" cy="725455"/>
            </a:xfrm>
            <a:prstGeom prst="rect">
              <a:avLst/>
            </a:prstGeom>
            <a:noFill/>
          </p:spPr>
          <p:txBody>
            <a:bodyPr wrap="square" lIns="91440" tIns="45720" rIns="91440" bIns="45720" rtlCol="0" anchor="t">
              <a:spAutoFit/>
            </a:bodyPr>
            <a:lstStyle/>
            <a:p>
              <a:r>
                <a:rPr lang="en-US" b="1" dirty="0">
                  <a:solidFill>
                    <a:schemeClr val="accent6"/>
                  </a:solidFill>
                  <a:latin typeface="Calibri"/>
                </a:rPr>
                <a:t>$$MONEY$$</a:t>
              </a:r>
            </a:p>
          </p:txBody>
        </p:sp>
        <p:sp>
          <p:nvSpPr>
            <p:cNvPr id="62" name="TextBox 61">
              <a:extLst>
                <a:ext uri="{FF2B5EF4-FFF2-40B4-BE49-F238E27FC236}">
                  <a16:creationId xmlns:a16="http://schemas.microsoft.com/office/drawing/2014/main" id="{AD9339AA-CA70-AB77-2B97-3DA962D1F5FB}"/>
                </a:ext>
              </a:extLst>
            </p:cNvPr>
            <p:cNvSpPr txBox="1"/>
            <p:nvPr/>
          </p:nvSpPr>
          <p:spPr>
            <a:xfrm>
              <a:off x="1851059" y="6245543"/>
              <a:ext cx="657552" cy="725455"/>
            </a:xfrm>
            <a:prstGeom prst="rect">
              <a:avLst/>
            </a:prstGeom>
            <a:noFill/>
          </p:spPr>
          <p:txBody>
            <a:bodyPr wrap="square" lIns="91440" tIns="45720" rIns="91440" bIns="45720" rtlCol="0" anchor="t">
              <a:spAutoFit/>
            </a:bodyPr>
            <a:lstStyle/>
            <a:p>
              <a:r>
                <a:rPr lang="en-US" b="1" dirty="0">
                  <a:solidFill>
                    <a:schemeClr val="accent6"/>
                  </a:solidFill>
                  <a:latin typeface="Calibri"/>
                </a:rPr>
                <a:t>Time</a:t>
              </a:r>
            </a:p>
          </p:txBody>
        </p:sp>
        <p:sp>
          <p:nvSpPr>
            <p:cNvPr id="63" name="TextBox 62">
              <a:extLst>
                <a:ext uri="{FF2B5EF4-FFF2-40B4-BE49-F238E27FC236}">
                  <a16:creationId xmlns:a16="http://schemas.microsoft.com/office/drawing/2014/main" id="{26BB570B-0BB2-703A-82A2-3FBEE56E0DB3}"/>
                </a:ext>
              </a:extLst>
            </p:cNvPr>
            <p:cNvSpPr txBox="1"/>
            <p:nvPr/>
          </p:nvSpPr>
          <p:spPr>
            <a:xfrm>
              <a:off x="2345378" y="2430430"/>
              <a:ext cx="3299310" cy="461665"/>
            </a:xfrm>
            <a:prstGeom prst="rect">
              <a:avLst/>
            </a:prstGeom>
            <a:noFill/>
          </p:spPr>
          <p:txBody>
            <a:bodyPr wrap="square" rtlCol="0">
              <a:spAutoFit/>
            </a:bodyPr>
            <a:lstStyle/>
            <a:p>
              <a:r>
                <a:rPr lang="en-US" sz="2400" dirty="0"/>
                <a:t>The Valley(s) of death</a:t>
              </a:r>
            </a:p>
          </p:txBody>
        </p:sp>
        <mc:AlternateContent xmlns:mc="http://schemas.openxmlformats.org/markup-compatibility/2006" xmlns:p14="http://schemas.microsoft.com/office/powerpoint/2010/main">
          <mc:Choice Requires="p14">
            <p:contentPart p14:bwMode="auto" r:id="rId3">
              <p14:nvContentPartPr>
                <p14:cNvPr id="64" name="Ink 63">
                  <a:extLst>
                    <a:ext uri="{FF2B5EF4-FFF2-40B4-BE49-F238E27FC236}">
                      <a16:creationId xmlns:a16="http://schemas.microsoft.com/office/drawing/2014/main" id="{A2473ED7-2890-A663-0E10-F56D247D0AF0}"/>
                    </a:ext>
                  </a:extLst>
                </p14:cNvPr>
                <p14:cNvContentPartPr/>
                <p14:nvPr/>
              </p14:nvContentPartPr>
              <p14:xfrm>
                <a:off x="883544" y="2698964"/>
                <a:ext cx="5133975" cy="3181350"/>
              </p14:xfrm>
            </p:contentPart>
          </mc:Choice>
          <mc:Fallback xmlns="">
            <p:pic>
              <p:nvPicPr>
                <p:cNvPr id="64" name="Ink 63">
                  <a:extLst>
                    <a:ext uri="{FF2B5EF4-FFF2-40B4-BE49-F238E27FC236}">
                      <a16:creationId xmlns:a16="http://schemas.microsoft.com/office/drawing/2014/main" id="{A2473ED7-2890-A663-0E10-F56D247D0AF0}"/>
                    </a:ext>
                  </a:extLst>
                </p:cNvPr>
                <p:cNvPicPr/>
                <p:nvPr/>
              </p:nvPicPr>
              <p:blipFill>
                <a:blip r:embed="rId4"/>
                <a:stretch>
                  <a:fillRect/>
                </a:stretch>
              </p:blipFill>
              <p:spPr>
                <a:xfrm>
                  <a:off x="865549" y="2680950"/>
                  <a:ext cx="5169605" cy="3217019"/>
                </a:xfrm>
                <a:prstGeom prst="rect">
                  <a:avLst/>
                </a:prstGeom>
              </p:spPr>
            </p:pic>
          </mc:Fallback>
        </mc:AlternateContent>
      </p:grpSp>
      <p:sp>
        <p:nvSpPr>
          <p:cNvPr id="65" name="Shape 158">
            <a:extLst>
              <a:ext uri="{FF2B5EF4-FFF2-40B4-BE49-F238E27FC236}">
                <a16:creationId xmlns:a16="http://schemas.microsoft.com/office/drawing/2014/main" id="{8C9EC1CC-426D-434C-F7AA-EA715DF12D9E}"/>
              </a:ext>
            </a:extLst>
          </p:cNvPr>
          <p:cNvSpPr/>
          <p:nvPr/>
        </p:nvSpPr>
        <p:spPr>
          <a:xfrm>
            <a:off x="6915936" y="14063328"/>
            <a:ext cx="6398861" cy="1196095"/>
          </a:xfrm>
          <a:prstGeom prst="rect">
            <a:avLst/>
          </a:prstGeom>
          <a:ln w="12700">
            <a:miter lim="400000"/>
          </a:ln>
          <a:extLst>
            <a:ext uri="{C572A759-6A51-4108-AA02-DFA0A04FC94B}">
              <ma14:wrappingTextBoxFlag xmlns="" xmlns:ma14="http://schemas.microsoft.com/office/mac/drawingml/2011/main" val="1"/>
            </a:ext>
          </a:extLst>
        </p:spPr>
        <p:txBody>
          <a:bodyPr wrap="square" lIns="45719" tIns="45719" rIns="45719" bIns="45719">
            <a:spAutoFit/>
          </a:bodyPr>
          <a:lstStyle/>
          <a:p>
            <a:pPr defTabSz="609534">
              <a:defRPr sz="3400">
                <a:latin typeface="Arial"/>
                <a:ea typeface="Arial"/>
                <a:cs typeface="Arial"/>
                <a:sym typeface="Arial"/>
              </a:defRPr>
            </a:pPr>
            <a:r>
              <a:rPr lang="en-US" sz="2400" dirty="0">
                <a:latin typeface="Palatino Linotype" panose="02040502050505030304" pitchFamily="18" charset="0"/>
              </a:rPr>
              <a:t>Special funding (grants) do no fund long term maintenance and ongoing development. They fund “big new (transformative) ideas”</a:t>
            </a:r>
          </a:p>
        </p:txBody>
      </p:sp>
      <p:sp>
        <p:nvSpPr>
          <p:cNvPr id="66" name="Shape 158">
            <a:extLst>
              <a:ext uri="{FF2B5EF4-FFF2-40B4-BE49-F238E27FC236}">
                <a16:creationId xmlns:a16="http://schemas.microsoft.com/office/drawing/2014/main" id="{D427DA50-7FEF-19A2-F04B-6083875B95A6}"/>
              </a:ext>
            </a:extLst>
          </p:cNvPr>
          <p:cNvSpPr/>
          <p:nvPr/>
        </p:nvSpPr>
        <p:spPr>
          <a:xfrm>
            <a:off x="6939945" y="12983050"/>
            <a:ext cx="6398861" cy="828173"/>
          </a:xfrm>
          <a:prstGeom prst="rect">
            <a:avLst/>
          </a:prstGeom>
          <a:ln w="12700">
            <a:miter lim="400000"/>
          </a:ln>
          <a:extLst>
            <a:ext uri="{C572A759-6A51-4108-AA02-DFA0A04FC94B}">
              <ma14:wrappingTextBoxFlag xmlns="" xmlns:ma14="http://schemas.microsoft.com/office/mac/drawingml/2011/main" val="1"/>
            </a:ext>
          </a:extLst>
        </p:spPr>
        <p:txBody>
          <a:bodyPr wrap="square" lIns="45719" tIns="45719" rIns="45719" bIns="45719">
            <a:spAutoFit/>
          </a:bodyPr>
          <a:lstStyle/>
          <a:p>
            <a:pPr defTabSz="609534">
              <a:defRPr sz="3400">
                <a:latin typeface="Arial"/>
                <a:ea typeface="Arial"/>
                <a:cs typeface="Arial"/>
                <a:sym typeface="Arial"/>
              </a:defRPr>
            </a:pPr>
            <a:r>
              <a:rPr lang="en-US" sz="2400" dirty="0">
                <a:latin typeface="Palatino Linotype" panose="02040502050505030304" pitchFamily="18" charset="0"/>
              </a:rPr>
              <a:t>Facility directors’ discretion, NIH, NSF, DOE, etc.</a:t>
            </a:r>
          </a:p>
        </p:txBody>
      </p:sp>
      <p:sp>
        <p:nvSpPr>
          <p:cNvPr id="67" name="Shape 157">
            <a:extLst>
              <a:ext uri="{FF2B5EF4-FFF2-40B4-BE49-F238E27FC236}">
                <a16:creationId xmlns:a16="http://schemas.microsoft.com/office/drawing/2014/main" id="{FCDC1054-E078-9209-16C6-2F4EBC4F27FA}"/>
              </a:ext>
            </a:extLst>
          </p:cNvPr>
          <p:cNvSpPr/>
          <p:nvPr/>
        </p:nvSpPr>
        <p:spPr>
          <a:xfrm>
            <a:off x="664131" y="19327542"/>
            <a:ext cx="5664402" cy="1177243"/>
          </a:xfrm>
          <a:prstGeom prst="rect">
            <a:avLst/>
          </a:prstGeom>
          <a:ln w="12700">
            <a:miter lim="400000"/>
          </a:ln>
          <a:extLst>
            <a:ext uri="{C572A759-6A51-4108-AA02-DFA0A04FC94B}">
              <ma14:wrappingTextBoxFlag xmlns:ma14="http://schemas.microsoft.com/office/mac/drawingml/2011/main" xmlns="" val="1"/>
            </a:ext>
          </a:extLst>
        </p:spPr>
        <p:txBody>
          <a:bodyPr wrap="square" lIns="45719" tIns="45719" rIns="45719" bIns="45719" anchor="t">
            <a:spAutoFit/>
          </a:bodyPr>
          <a:lstStyle/>
          <a:p>
            <a:pPr defTabSz="609534">
              <a:defRPr sz="3400">
                <a:latin typeface="Arial"/>
                <a:ea typeface="Arial"/>
                <a:cs typeface="Arial"/>
                <a:sym typeface="Arial"/>
              </a:defRPr>
            </a:pPr>
            <a:r>
              <a:rPr lang="en-US" sz="2350" b="1" u="sng" dirty="0">
                <a:latin typeface="Palatino Linotype" panose="02040502050505030304" pitchFamily="18" charset="0"/>
              </a:rPr>
              <a:t>Analysis Software </a:t>
            </a:r>
            <a:r>
              <a:rPr lang="en-US" sz="2350" dirty="0">
                <a:latin typeface="Palatino Linotype" panose="02040502050505030304" pitchFamily="18" charset="0"/>
              </a:rPr>
              <a:t>is really </a:t>
            </a:r>
            <a:r>
              <a:rPr lang="en-US" sz="2350" i="1" dirty="0">
                <a:solidFill>
                  <a:schemeClr val="accent2"/>
                </a:solidFill>
                <a:latin typeface="Palatino Linotype" panose="02040502050505030304" pitchFamily="18" charset="0"/>
              </a:rPr>
              <a:t>unbounded</a:t>
            </a:r>
            <a:r>
              <a:rPr lang="en-US" sz="2350" dirty="0">
                <a:latin typeface="Palatino Linotype" panose="02040502050505030304" pitchFamily="18" charset="0"/>
              </a:rPr>
              <a:t>. The needs are nearly infinite and constantly evolving.</a:t>
            </a:r>
          </a:p>
        </p:txBody>
      </p:sp>
      <p:sp>
        <p:nvSpPr>
          <p:cNvPr id="68" name="Shape 160">
            <a:extLst>
              <a:ext uri="{FF2B5EF4-FFF2-40B4-BE49-F238E27FC236}">
                <a16:creationId xmlns:a16="http://schemas.microsoft.com/office/drawing/2014/main" id="{4AEF31B1-B5A9-9794-AE4D-B11DE1D8BB72}"/>
              </a:ext>
            </a:extLst>
          </p:cNvPr>
          <p:cNvSpPr txBox="1">
            <a:spLocks/>
          </p:cNvSpPr>
          <p:nvPr/>
        </p:nvSpPr>
        <p:spPr>
          <a:xfrm>
            <a:off x="755937" y="17085941"/>
            <a:ext cx="5976207" cy="419947"/>
          </a:xfrm>
          <a:prstGeom prst="rect">
            <a:avLst/>
          </a:prstGeom>
        </p:spPr>
        <p:txBody>
          <a:bodyPr spcFirstLastPara="1" vert="horz" wrap="square" lIns="0" tIns="0" rIns="0" bIns="0" rtlCol="0" anchor="b" anchorCtr="0">
            <a:noAutofit/>
          </a:bodyPr>
          <a:lstStyle>
            <a:lvl1pPr algn="l" defTabSz="914400" rtl="0" eaLnBrk="1" latinLnBrk="0" hangingPunct="1">
              <a:lnSpc>
                <a:spcPct val="90000"/>
              </a:lnSpc>
              <a:spcBef>
                <a:spcPct val="0"/>
              </a:spcBef>
              <a:buNone/>
              <a:defRPr sz="3600" kern="1200">
                <a:solidFill>
                  <a:srgbClr val="24526E"/>
                </a:solidFill>
                <a:uFill>
                  <a:solidFill>
                    <a:srgbClr val="24526E"/>
                  </a:solidFill>
                </a:uFill>
                <a:latin typeface="+mj-lt"/>
                <a:ea typeface="+mj-ea"/>
                <a:cs typeface="+mj-cs"/>
              </a:defRPr>
            </a:lvl1pPr>
          </a:lstStyle>
          <a:p>
            <a:r>
              <a:rPr lang="en-US" sz="3200" b="1" dirty="0">
                <a:solidFill>
                  <a:srgbClr val="00B0F0"/>
                </a:solidFill>
                <a:latin typeface="Verdana" panose="020B0604030504040204" pitchFamily="34" charset="0"/>
                <a:ea typeface="Verdana" panose="020B0604030504040204" pitchFamily="34" charset="0"/>
              </a:rPr>
              <a:t>The unbounded problem</a:t>
            </a:r>
          </a:p>
        </p:txBody>
      </p:sp>
      <p:sp>
        <p:nvSpPr>
          <p:cNvPr id="69" name="Shape 157">
            <a:extLst>
              <a:ext uri="{FF2B5EF4-FFF2-40B4-BE49-F238E27FC236}">
                <a16:creationId xmlns:a16="http://schemas.microsoft.com/office/drawing/2014/main" id="{E57A1A44-3AC1-5B9D-E6FD-179850E83853}"/>
              </a:ext>
            </a:extLst>
          </p:cNvPr>
          <p:cNvSpPr/>
          <p:nvPr/>
        </p:nvSpPr>
        <p:spPr>
          <a:xfrm>
            <a:off x="664131" y="17771209"/>
            <a:ext cx="5690593" cy="1200327"/>
          </a:xfrm>
          <a:prstGeom prst="rect">
            <a:avLst/>
          </a:prstGeom>
          <a:ln w="12700">
            <a:miter lim="400000"/>
          </a:ln>
          <a:extLst>
            <a:ext uri="{C572A759-6A51-4108-AA02-DFA0A04FC94B}">
              <ma14:wrappingTextBoxFlag xmlns:ma14="http://schemas.microsoft.com/office/mac/drawingml/2011/main" xmlns="" val="1"/>
            </a:ext>
          </a:extLst>
        </p:spPr>
        <p:txBody>
          <a:bodyPr wrap="square" lIns="45719" tIns="45719" rIns="45719" bIns="45719" anchor="t">
            <a:spAutoFit/>
          </a:bodyPr>
          <a:lstStyle/>
          <a:p>
            <a:pPr defTabSz="609534">
              <a:defRPr sz="3400">
                <a:latin typeface="Arial"/>
                <a:ea typeface="Arial"/>
                <a:cs typeface="Arial"/>
                <a:sym typeface="Arial"/>
              </a:defRPr>
            </a:pPr>
            <a:r>
              <a:rPr lang="en-US" sz="2400" dirty="0">
                <a:latin typeface="Palatino Linotype" panose="02040502050505030304" pitchFamily="18" charset="0"/>
              </a:rPr>
              <a:t>Fundamentally all the elements listed in the bar chart are relatively well-defined problems…</a:t>
            </a:r>
          </a:p>
        </p:txBody>
      </p:sp>
      <p:sp>
        <p:nvSpPr>
          <p:cNvPr id="70" name="Shape 157">
            <a:extLst>
              <a:ext uri="{FF2B5EF4-FFF2-40B4-BE49-F238E27FC236}">
                <a16:creationId xmlns:a16="http://schemas.microsoft.com/office/drawing/2014/main" id="{962D8FC5-7477-8A32-92DD-44D27D5B51A7}"/>
              </a:ext>
            </a:extLst>
          </p:cNvPr>
          <p:cNvSpPr/>
          <p:nvPr/>
        </p:nvSpPr>
        <p:spPr>
          <a:xfrm>
            <a:off x="6803608" y="17046576"/>
            <a:ext cx="6729932" cy="1177243"/>
          </a:xfrm>
          <a:prstGeom prst="rect">
            <a:avLst/>
          </a:prstGeom>
          <a:ln w="12700">
            <a:miter lim="400000"/>
          </a:ln>
          <a:extLst>
            <a:ext uri="{C572A759-6A51-4108-AA02-DFA0A04FC94B}">
              <ma14:wrappingTextBoxFlag xmlns:ma14="http://schemas.microsoft.com/office/mac/drawingml/2011/main" xmlns="" val="1"/>
            </a:ext>
          </a:extLst>
        </p:spPr>
        <p:txBody>
          <a:bodyPr wrap="square" lIns="45719" tIns="45719" rIns="45719" bIns="45719" anchor="t">
            <a:spAutoFit/>
          </a:bodyPr>
          <a:lstStyle/>
          <a:p>
            <a:pPr defTabSz="609534">
              <a:defRPr sz="3400">
                <a:latin typeface="Arial"/>
                <a:ea typeface="Arial"/>
                <a:cs typeface="Arial"/>
                <a:sym typeface="Arial"/>
              </a:defRPr>
            </a:pPr>
            <a:r>
              <a:rPr lang="en-US" sz="2350" dirty="0">
                <a:latin typeface="Palatino Linotype" panose="02040502050505030304" pitchFamily="18" charset="0"/>
              </a:rPr>
              <a:t>HOWEVER --- Analysis as defined here is also uniquely universal and ripe for collaborative pooling of finite resources</a:t>
            </a:r>
          </a:p>
        </p:txBody>
      </p:sp>
      <p:sp>
        <p:nvSpPr>
          <p:cNvPr id="71" name="Shape 157">
            <a:extLst>
              <a:ext uri="{FF2B5EF4-FFF2-40B4-BE49-F238E27FC236}">
                <a16:creationId xmlns:a16="http://schemas.microsoft.com/office/drawing/2014/main" id="{5144D234-2B3A-356D-52D7-A9D8C33C902B}"/>
              </a:ext>
            </a:extLst>
          </p:cNvPr>
          <p:cNvSpPr/>
          <p:nvPr/>
        </p:nvSpPr>
        <p:spPr>
          <a:xfrm>
            <a:off x="2650672" y="18873289"/>
            <a:ext cx="1717511" cy="453968"/>
          </a:xfrm>
          <a:prstGeom prst="rect">
            <a:avLst/>
          </a:prstGeom>
          <a:ln w="12700">
            <a:miter lim="400000"/>
          </a:ln>
          <a:extLst>
            <a:ext uri="{C572A759-6A51-4108-AA02-DFA0A04FC94B}">
              <ma14:wrappingTextBoxFlag xmlns="" xmlns:ma14="http://schemas.microsoft.com/office/mac/drawingml/2011/main" val="1"/>
            </a:ext>
          </a:extLst>
        </p:spPr>
        <p:txBody>
          <a:bodyPr wrap="square" lIns="45719" tIns="45719" rIns="45719" bIns="45719" anchor="t">
            <a:spAutoFit/>
          </a:bodyPr>
          <a:lstStyle/>
          <a:p>
            <a:pPr defTabSz="609534">
              <a:defRPr sz="3400">
                <a:latin typeface="Arial"/>
                <a:ea typeface="Arial"/>
                <a:cs typeface="Arial"/>
                <a:sym typeface="Arial"/>
              </a:defRPr>
            </a:pPr>
            <a:r>
              <a:rPr lang="en-US" sz="2350" dirty="0">
                <a:solidFill>
                  <a:srgbClr val="FF0000"/>
                </a:solidFill>
                <a:latin typeface="Verdana" panose="020B0604030504040204" pitchFamily="34" charset="0"/>
                <a:ea typeface="Verdana" panose="020B0604030504040204" pitchFamily="34" charset="0"/>
              </a:rPr>
              <a:t>EXCEPT</a:t>
            </a:r>
            <a:r>
              <a:rPr lang="en-US" sz="2350" dirty="0">
                <a:latin typeface="Verdana" panose="020B0604030504040204" pitchFamily="34" charset="0"/>
                <a:ea typeface="Verdana" panose="020B0604030504040204" pitchFamily="34" charset="0"/>
              </a:rPr>
              <a:t> ...</a:t>
            </a:r>
          </a:p>
        </p:txBody>
      </p:sp>
      <p:sp>
        <p:nvSpPr>
          <p:cNvPr id="75" name="Shape 158">
            <a:extLst>
              <a:ext uri="{FF2B5EF4-FFF2-40B4-BE49-F238E27FC236}">
                <a16:creationId xmlns:a16="http://schemas.microsoft.com/office/drawing/2014/main" id="{AE7B4135-5435-FFCD-D7C9-A47D5015388D}"/>
              </a:ext>
            </a:extLst>
          </p:cNvPr>
          <p:cNvSpPr/>
          <p:nvPr/>
        </p:nvSpPr>
        <p:spPr>
          <a:xfrm>
            <a:off x="6764326" y="18468999"/>
            <a:ext cx="6891280" cy="3403622"/>
          </a:xfrm>
          <a:prstGeom prst="rect">
            <a:avLst/>
          </a:prstGeom>
          <a:ln w="12700">
            <a:miter lim="400000"/>
          </a:ln>
          <a:extLst>
            <a:ext uri="{C572A759-6A51-4108-AA02-DFA0A04FC94B}">
              <ma14:wrappingTextBoxFlag xmlns:ma14="http://schemas.microsoft.com/office/mac/drawingml/2011/main" xmlns="" val="1"/>
            </a:ext>
          </a:extLst>
        </p:spPr>
        <p:txBody>
          <a:bodyPr wrap="square" lIns="45719" tIns="45719" rIns="45719" bIns="45719" anchor="t">
            <a:spAutoFit/>
          </a:bodyPr>
          <a:lstStyle/>
          <a:p>
            <a:pPr marL="342900" indent="-342900" defTabSz="609534">
              <a:buFont typeface="Arial" panose="020B0604020202020204" pitchFamily="34" charset="0"/>
              <a:buChar char="•"/>
              <a:defRPr sz="3400">
                <a:latin typeface="Arial"/>
                <a:ea typeface="Arial"/>
                <a:cs typeface="Arial"/>
                <a:sym typeface="Arial"/>
              </a:defRPr>
            </a:pPr>
            <a:r>
              <a:rPr lang="en-US" sz="2400" dirty="0">
                <a:latin typeface="Palatino Linotype" panose="02040502050505030304" pitchFamily="18" charset="0"/>
              </a:rPr>
              <a:t>A way to focus limited resources on top priorities (most useful to the science being done) in a world of infinite possibilities</a:t>
            </a:r>
          </a:p>
          <a:p>
            <a:pPr marL="342900" indent="-342900" defTabSz="609534">
              <a:buFont typeface="Arial" panose="020B0604020202020204" pitchFamily="34" charset="0"/>
              <a:buChar char="•"/>
              <a:defRPr sz="3400">
                <a:latin typeface="Arial"/>
                <a:ea typeface="Arial"/>
                <a:cs typeface="Arial"/>
                <a:sym typeface="Arial"/>
              </a:defRPr>
            </a:pPr>
            <a:r>
              <a:rPr lang="en-US" sz="2400" dirty="0">
                <a:latin typeface="Palatino Linotype" panose="02040502050505030304" pitchFamily="18" charset="0"/>
              </a:rPr>
              <a:t>A way to harness funding for bold new ideas without losing the investment in the valleys of death</a:t>
            </a:r>
          </a:p>
          <a:p>
            <a:pPr marL="342900" indent="-342900" defTabSz="609534">
              <a:buFont typeface="Arial" panose="020B0604020202020204" pitchFamily="34" charset="0"/>
              <a:buChar char="•"/>
              <a:defRPr sz="3400">
                <a:latin typeface="Arial"/>
                <a:ea typeface="Arial"/>
                <a:cs typeface="Arial"/>
                <a:sym typeface="Arial"/>
              </a:defRPr>
            </a:pPr>
            <a:r>
              <a:rPr lang="en-US" sz="2400" dirty="0">
                <a:latin typeface="Palatino Linotype" panose="02040502050505030304" pitchFamily="18" charset="0"/>
              </a:rPr>
              <a:t>A way to provide sustained maintenance and development in an uncertain funding environment (thriving through the famines)</a:t>
            </a:r>
            <a:endParaRPr sz="2400" dirty="0">
              <a:latin typeface="Palatino Linotype" panose="02040502050505030304" pitchFamily="18" charset="0"/>
            </a:endParaRPr>
          </a:p>
        </p:txBody>
      </p:sp>
      <p:grpSp>
        <p:nvGrpSpPr>
          <p:cNvPr id="106" name="Group 105">
            <a:extLst>
              <a:ext uri="{FF2B5EF4-FFF2-40B4-BE49-F238E27FC236}">
                <a16:creationId xmlns:a16="http://schemas.microsoft.com/office/drawing/2014/main" id="{69BCF5D6-0BFC-D83D-D789-022872F48E1D}"/>
              </a:ext>
            </a:extLst>
          </p:cNvPr>
          <p:cNvGrpSpPr/>
          <p:nvPr/>
        </p:nvGrpSpPr>
        <p:grpSpPr>
          <a:xfrm>
            <a:off x="1597343" y="20703731"/>
            <a:ext cx="3708296" cy="1200759"/>
            <a:chOff x="9026091" y="26740651"/>
            <a:chExt cx="3708296" cy="1200759"/>
          </a:xfrm>
        </p:grpSpPr>
        <p:sp>
          <p:nvSpPr>
            <p:cNvPr id="76" name="Rounded Rectangle 17">
              <a:extLst>
                <a:ext uri="{FF2B5EF4-FFF2-40B4-BE49-F238E27FC236}">
                  <a16:creationId xmlns:a16="http://schemas.microsoft.com/office/drawing/2014/main" id="{1D2A059A-C883-8E30-9321-495AA2CABC97}"/>
                </a:ext>
              </a:extLst>
            </p:cNvPr>
            <p:cNvSpPr/>
            <p:nvPr/>
          </p:nvSpPr>
          <p:spPr>
            <a:xfrm>
              <a:off x="9026091" y="26740651"/>
              <a:ext cx="3382105" cy="120075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a:solidFill>
                  <a:prstClr val="white"/>
                </a:solidFill>
                <a:latin typeface="Calibri"/>
              </a:endParaRPr>
            </a:p>
          </p:txBody>
        </p:sp>
        <p:sp>
          <p:nvSpPr>
            <p:cNvPr id="77" name="TextBox 76">
              <a:extLst>
                <a:ext uri="{FF2B5EF4-FFF2-40B4-BE49-F238E27FC236}">
                  <a16:creationId xmlns:a16="http://schemas.microsoft.com/office/drawing/2014/main" id="{3A4BC07D-B48A-9A9D-458C-BC3FAEA2472B}"/>
                </a:ext>
              </a:extLst>
            </p:cNvPr>
            <p:cNvSpPr txBox="1"/>
            <p:nvPr/>
          </p:nvSpPr>
          <p:spPr>
            <a:xfrm>
              <a:off x="9158587" y="26818477"/>
              <a:ext cx="3575800" cy="1107996"/>
            </a:xfrm>
            <a:prstGeom prst="rect">
              <a:avLst/>
            </a:prstGeom>
            <a:noFill/>
          </p:spPr>
          <p:txBody>
            <a:bodyPr wrap="square" rtlCol="0">
              <a:spAutoFit/>
            </a:bodyPr>
            <a:lstStyle/>
            <a:p>
              <a:pPr defTabSz="914377"/>
              <a:r>
                <a:rPr lang="en-US" sz="2200" b="1" dirty="0">
                  <a:solidFill>
                    <a:prstClr val="white"/>
                  </a:solidFill>
                  <a:latin typeface="Calibri"/>
                </a:rPr>
                <a:t>FACTS OF LIFE: </a:t>
              </a:r>
            </a:p>
            <a:p>
              <a:pPr marL="342891" indent="-342891" defTabSz="914377">
                <a:buFont typeface="Arial" panose="020B0604020202020204" pitchFamily="34" charset="0"/>
                <a:buChar char="•"/>
              </a:pPr>
              <a:r>
                <a:rPr lang="en-US" sz="2200" b="1" dirty="0">
                  <a:solidFill>
                    <a:prstClr val="white"/>
                  </a:solidFill>
                  <a:latin typeface="Calibri"/>
                </a:rPr>
                <a:t>Resources are finite</a:t>
              </a:r>
            </a:p>
            <a:p>
              <a:pPr marL="342891" indent="-342891" defTabSz="914377">
                <a:buFont typeface="Arial" panose="020B0604020202020204" pitchFamily="34" charset="0"/>
                <a:buChar char="•"/>
              </a:pPr>
              <a:r>
                <a:rPr lang="en-US" sz="2200" b="1" dirty="0">
                  <a:solidFill>
                    <a:prstClr val="white"/>
                  </a:solidFill>
                  <a:latin typeface="Calibri"/>
                </a:rPr>
                <a:t>Needs are infinite</a:t>
              </a:r>
            </a:p>
          </p:txBody>
        </p:sp>
      </p:grpSp>
      <p:sp>
        <p:nvSpPr>
          <p:cNvPr id="81" name="Google Shape;269;p40">
            <a:extLst>
              <a:ext uri="{FF2B5EF4-FFF2-40B4-BE49-F238E27FC236}">
                <a16:creationId xmlns:a16="http://schemas.microsoft.com/office/drawing/2014/main" id="{E7021E82-CB06-8156-0DE4-A9F3FBB583FE}"/>
              </a:ext>
            </a:extLst>
          </p:cNvPr>
          <p:cNvSpPr/>
          <p:nvPr/>
        </p:nvSpPr>
        <p:spPr>
          <a:xfrm>
            <a:off x="35690727" y="13989230"/>
            <a:ext cx="4070134" cy="375200"/>
          </a:xfrm>
          <a:prstGeom prst="rect">
            <a:avLst/>
          </a:prstGeom>
          <a:noFill/>
          <a:ln>
            <a:noFill/>
          </a:ln>
        </p:spPr>
        <p:txBody>
          <a:bodyPr spcFirstLastPara="1" wrap="square" lIns="43667" tIns="43667" rIns="43667" bIns="43667" anchor="ctr" anchorCtr="0">
            <a:noAutofit/>
          </a:bodyPr>
          <a:lstStyle/>
          <a:p>
            <a:pPr algn="ctr">
              <a:buSzPts val="1800"/>
            </a:pPr>
            <a:r>
              <a:rPr lang="en" sz="2400" dirty="0">
                <a:latin typeface="Verdana" panose="020B0604030504040204" pitchFamily="34" charset="0"/>
                <a:ea typeface="Verdana" panose="020B0604030504040204" pitchFamily="34" charset="0"/>
              </a:rPr>
              <a:t>Rolling </a:t>
            </a:r>
            <a:r>
              <a:rPr lang="en" sz="2400" b="1" dirty="0">
                <a:latin typeface="Verdana" panose="020B0604030504040204" pitchFamily="34" charset="0"/>
                <a:ea typeface="Verdana" panose="020B0604030504040204" pitchFamily="34" charset="0"/>
              </a:rPr>
              <a:t>5 Year Roadmap</a:t>
            </a:r>
            <a:endParaRPr sz="2400" b="1" dirty="0">
              <a:latin typeface="Verdana" panose="020B0604030504040204" pitchFamily="34" charset="0"/>
              <a:ea typeface="Verdana" panose="020B0604030504040204" pitchFamily="34" charset="0"/>
            </a:endParaRPr>
          </a:p>
        </p:txBody>
      </p:sp>
      <p:sp>
        <p:nvSpPr>
          <p:cNvPr id="82" name="Google Shape;273;p40">
            <a:extLst>
              <a:ext uri="{FF2B5EF4-FFF2-40B4-BE49-F238E27FC236}">
                <a16:creationId xmlns:a16="http://schemas.microsoft.com/office/drawing/2014/main" id="{BBFDB027-1A44-554E-2A30-D41457F0BB3C}"/>
              </a:ext>
            </a:extLst>
          </p:cNvPr>
          <p:cNvSpPr/>
          <p:nvPr/>
        </p:nvSpPr>
        <p:spPr>
          <a:xfrm>
            <a:off x="35544330" y="10801877"/>
            <a:ext cx="5275453" cy="2990447"/>
          </a:xfrm>
          <a:prstGeom prst="rect">
            <a:avLst/>
          </a:prstGeom>
          <a:noFill/>
          <a:ln w="12700" cap="flat" cmpd="sng">
            <a:solidFill>
              <a:srgbClr val="626262"/>
            </a:solidFill>
            <a:prstDash val="solid"/>
            <a:round/>
            <a:headEnd type="none" w="sm" len="sm"/>
            <a:tailEnd type="none" w="sm" len="sm"/>
          </a:ln>
        </p:spPr>
        <p:txBody>
          <a:bodyPr spcFirstLastPara="1" wrap="square" lIns="55867" tIns="55867" rIns="55867" bIns="55867" anchor="t" anchorCtr="0">
            <a:noAutofit/>
          </a:bodyPr>
          <a:lstStyle/>
          <a:p>
            <a:pPr algn="ctr">
              <a:buSzPts val="1500"/>
            </a:pPr>
            <a:r>
              <a:rPr lang="en" sz="2000" dirty="0">
                <a:latin typeface="Verdana" panose="020B0604030504040204" pitchFamily="34" charset="0"/>
                <a:ea typeface="Verdana" panose="020B0604030504040204" pitchFamily="34" charset="0"/>
                <a:cs typeface="Calibri"/>
                <a:sym typeface="Calibri"/>
              </a:rPr>
              <a:t>Code Hosting, </a:t>
            </a:r>
            <a:r>
              <a:rPr lang="en" sz="2000" b="1" dirty="0">
                <a:latin typeface="Verdana" panose="020B0604030504040204" pitchFamily="34" charset="0"/>
                <a:ea typeface="Verdana" panose="020B0604030504040204" pitchFamily="34" charset="0"/>
                <a:cs typeface="Calibri"/>
                <a:sym typeface="Calibri"/>
              </a:rPr>
              <a:t>Issue Tracking, </a:t>
            </a:r>
            <a:r>
              <a:rPr lang="en" sz="2000" dirty="0">
                <a:latin typeface="Verdana" panose="020B0604030504040204" pitchFamily="34" charset="0"/>
                <a:ea typeface="Verdana" panose="020B0604030504040204" pitchFamily="34" charset="0"/>
                <a:cs typeface="Calibri"/>
                <a:sym typeface="Calibri"/>
              </a:rPr>
              <a:t> Developer Wiki &amp; CI on Public </a:t>
            </a:r>
            <a:r>
              <a:rPr lang="en" sz="2000" dirty="0" err="1">
                <a:latin typeface="Verdana" panose="020B0604030504040204" pitchFamily="34" charset="0"/>
                <a:ea typeface="Verdana" panose="020B0604030504040204" pitchFamily="34" charset="0"/>
                <a:cs typeface="Calibri"/>
                <a:sym typeface="Calibri"/>
              </a:rPr>
              <a:t>Github</a:t>
            </a:r>
            <a:r>
              <a:rPr lang="en" sz="2000" dirty="0">
                <a:latin typeface="Verdana" panose="020B0604030504040204" pitchFamily="34" charset="0"/>
                <a:ea typeface="Verdana" panose="020B0604030504040204" pitchFamily="34" charset="0"/>
                <a:cs typeface="Calibri"/>
                <a:sym typeface="Calibri"/>
              </a:rPr>
              <a:t> repos</a:t>
            </a:r>
            <a:endParaRPr sz="2000" dirty="0" err="1">
              <a:latin typeface="Verdana" panose="020B0604030504040204" pitchFamily="34" charset="0"/>
              <a:ea typeface="Verdana" panose="020B0604030504040204" pitchFamily="34" charset="0"/>
              <a:cs typeface="Helvetica Neue Light"/>
              <a:sym typeface="Helvetica Neue Light"/>
            </a:endParaRPr>
          </a:p>
          <a:p>
            <a:pPr algn="ctr">
              <a:buSzPts val="1500"/>
            </a:pPr>
            <a:endParaRPr lang="en" sz="2000" dirty="0">
              <a:latin typeface="Verdana" panose="020B0604030504040204" pitchFamily="34" charset="0"/>
              <a:ea typeface="Verdana" panose="020B0604030504040204" pitchFamily="34" charset="0"/>
              <a:cs typeface="Calibri"/>
            </a:endParaRPr>
          </a:p>
          <a:p>
            <a:pPr algn="ctr">
              <a:buSzPts val="1500"/>
            </a:pPr>
            <a:endParaRPr lang="en" sz="2000" dirty="0">
              <a:latin typeface="Verdana" panose="020B0604030504040204" pitchFamily="34" charset="0"/>
              <a:ea typeface="Verdana" panose="020B0604030504040204" pitchFamily="34" charset="0"/>
              <a:cs typeface="Calibri"/>
            </a:endParaRPr>
          </a:p>
          <a:p>
            <a:pPr algn="ctr">
              <a:buSzPts val="1500"/>
            </a:pPr>
            <a:endParaRPr sz="2000" u="sng" dirty="0">
              <a:solidFill>
                <a:srgbClr val="0563C1"/>
              </a:solidFill>
              <a:latin typeface="Verdana" panose="020B0604030504040204" pitchFamily="34" charset="0"/>
              <a:ea typeface="Verdana" panose="020B0604030504040204" pitchFamily="34" charset="0"/>
              <a:cs typeface="Helvetica Neue Light"/>
              <a:sym typeface="Helvetica Neue Light"/>
              <a:hlinkClick r:id="" action="ppaction://noaction">
                <a:extLst>
                  <a:ext uri="{A12FA001-AC4F-418D-AE19-62706E023703}">
                    <ahyp:hlinkClr xmlns:ahyp="http://schemas.microsoft.com/office/drawing/2018/hyperlinkcolor" val="tx"/>
                  </a:ext>
                </a:extLst>
              </a:hlinkClick>
            </a:endParaRPr>
          </a:p>
          <a:p>
            <a:pPr algn="ctr">
              <a:buSzPts val="1500"/>
            </a:pPr>
            <a:endParaRPr sz="2000" u="sng" dirty="0">
              <a:solidFill>
                <a:srgbClr val="0563C1"/>
              </a:solidFill>
              <a:latin typeface="Verdana" panose="020B0604030504040204" pitchFamily="34" charset="0"/>
              <a:ea typeface="Verdana" panose="020B0604030504040204" pitchFamily="34" charset="0"/>
              <a:cs typeface="Helvetica Neue Light"/>
              <a:sym typeface="Helvetica Neue Light"/>
              <a:hlinkClick r:id="" action="ppaction://noaction">
                <a:extLst>
                  <a:ext uri="{A12FA001-AC4F-418D-AE19-62706E023703}">
                    <ahyp:hlinkClr xmlns:ahyp="http://schemas.microsoft.com/office/drawing/2018/hyperlinkcolor" val="tx"/>
                  </a:ext>
                </a:extLst>
              </a:hlinkClick>
            </a:endParaRPr>
          </a:p>
          <a:p>
            <a:pPr algn="ctr">
              <a:buSzPts val="1500"/>
            </a:pPr>
            <a:endParaRPr sz="2000" u="sng" dirty="0">
              <a:latin typeface="Verdana" panose="020B0604030504040204" pitchFamily="34" charset="0"/>
              <a:ea typeface="Verdana" panose="020B0604030504040204" pitchFamily="34" charset="0"/>
              <a:cs typeface="Helvetica Neue Light"/>
              <a:sym typeface="Helvetica Neue Light"/>
              <a:hlinkClick r:id="" action="ppaction://noaction">
                <a:extLst>
                  <a:ext uri="{A12FA001-AC4F-418D-AE19-62706E023703}">
                    <ahyp:hlinkClr xmlns:ahyp="http://schemas.microsoft.com/office/drawing/2018/hyperlinkcolor" val="tx"/>
                  </a:ext>
                </a:extLst>
              </a:hlinkClick>
            </a:endParaRPr>
          </a:p>
          <a:p>
            <a:pPr algn="ctr">
              <a:buSzPts val="1500"/>
            </a:pPr>
            <a:endParaRPr sz="2000" u="sng" dirty="0">
              <a:latin typeface="Verdana" panose="020B0604030504040204" pitchFamily="34" charset="0"/>
              <a:ea typeface="Verdana" panose="020B0604030504040204" pitchFamily="34" charset="0"/>
              <a:cs typeface="Helvetica Neue Light"/>
            </a:endParaRPr>
          </a:p>
          <a:p>
            <a:pPr algn="ctr">
              <a:buSzPts val="1500"/>
            </a:pPr>
            <a:endParaRPr sz="2000" u="sng" dirty="0">
              <a:latin typeface="Verdana" panose="020B0604030504040204" pitchFamily="34" charset="0"/>
              <a:ea typeface="Verdana" panose="020B0604030504040204" pitchFamily="34" charset="0"/>
              <a:cs typeface="Helvetica Neue Light"/>
            </a:endParaRPr>
          </a:p>
          <a:p>
            <a:pPr>
              <a:buSzPts val="1500"/>
            </a:pPr>
            <a:endParaRPr lang="en-US" sz="2000" u="sng" dirty="0">
              <a:latin typeface="Verdana" panose="020B0604030504040204" pitchFamily="34" charset="0"/>
              <a:ea typeface="Verdana" panose="020B0604030504040204" pitchFamily="34" charset="0"/>
              <a:cs typeface="Helvetica Neue Light"/>
            </a:endParaRPr>
          </a:p>
          <a:p>
            <a:pPr>
              <a:buSzPts val="1500"/>
            </a:pPr>
            <a:endParaRPr lang="en-US" sz="2000" u="sng" dirty="0">
              <a:latin typeface="Verdana" panose="020B0604030504040204" pitchFamily="34" charset="0"/>
              <a:ea typeface="Verdana" panose="020B0604030504040204" pitchFamily="34" charset="0"/>
              <a:cs typeface="Helvetica Neue Light"/>
            </a:endParaRPr>
          </a:p>
        </p:txBody>
      </p:sp>
      <p:pic>
        <p:nvPicPr>
          <p:cNvPr id="83" name="Google Shape;279;p40">
            <a:extLst>
              <a:ext uri="{FF2B5EF4-FFF2-40B4-BE49-F238E27FC236}">
                <a16:creationId xmlns:a16="http://schemas.microsoft.com/office/drawing/2014/main" id="{A58EF086-5129-6185-F840-52874D2BFFAB}"/>
              </a:ext>
            </a:extLst>
          </p:cNvPr>
          <p:cNvPicPr preferRelativeResize="0"/>
          <p:nvPr/>
        </p:nvPicPr>
        <p:blipFill rotWithShape="1">
          <a:blip r:embed="rId5">
            <a:alphaModFix/>
          </a:blip>
          <a:srcRect b="16846"/>
          <a:stretch/>
        </p:blipFill>
        <p:spPr>
          <a:xfrm>
            <a:off x="36101162" y="11755114"/>
            <a:ext cx="3984183" cy="2014987"/>
          </a:xfrm>
          <a:prstGeom prst="rect">
            <a:avLst/>
          </a:prstGeom>
          <a:noFill/>
          <a:ln w="12700" cap="flat" cmpd="sng">
            <a:solidFill>
              <a:srgbClr val="000000"/>
            </a:solidFill>
            <a:prstDash val="solid"/>
            <a:round/>
            <a:headEnd type="none" w="sm" len="sm"/>
            <a:tailEnd type="none" w="sm" len="sm"/>
          </a:ln>
        </p:spPr>
      </p:pic>
      <p:pic>
        <p:nvPicPr>
          <p:cNvPr id="84" name="Google Shape;280;p40">
            <a:extLst>
              <a:ext uri="{FF2B5EF4-FFF2-40B4-BE49-F238E27FC236}">
                <a16:creationId xmlns:a16="http://schemas.microsoft.com/office/drawing/2014/main" id="{BDF0C5A1-98DF-FFDC-F830-F461476FDDF6}"/>
              </a:ext>
            </a:extLst>
          </p:cNvPr>
          <p:cNvPicPr preferRelativeResize="0"/>
          <p:nvPr/>
        </p:nvPicPr>
        <p:blipFill rotWithShape="1">
          <a:blip r:embed="rId6">
            <a:alphaModFix/>
          </a:blip>
          <a:srcRect b="22142"/>
          <a:stretch/>
        </p:blipFill>
        <p:spPr>
          <a:xfrm>
            <a:off x="43974750" y="28286076"/>
            <a:ext cx="3566399" cy="1546335"/>
          </a:xfrm>
          <a:prstGeom prst="rect">
            <a:avLst/>
          </a:prstGeom>
          <a:noFill/>
          <a:ln>
            <a:noFill/>
          </a:ln>
        </p:spPr>
      </p:pic>
      <p:sp>
        <p:nvSpPr>
          <p:cNvPr id="90" name="Google Shape;269;p40">
            <a:extLst>
              <a:ext uri="{FF2B5EF4-FFF2-40B4-BE49-F238E27FC236}">
                <a16:creationId xmlns:a16="http://schemas.microsoft.com/office/drawing/2014/main" id="{A69AEE3A-AD57-51D6-E3DE-431FC6490617}"/>
              </a:ext>
            </a:extLst>
          </p:cNvPr>
          <p:cNvSpPr/>
          <p:nvPr/>
        </p:nvSpPr>
        <p:spPr>
          <a:xfrm>
            <a:off x="35680606" y="14275601"/>
            <a:ext cx="4210685" cy="647841"/>
          </a:xfrm>
          <a:prstGeom prst="rect">
            <a:avLst/>
          </a:prstGeom>
          <a:noFill/>
          <a:ln>
            <a:noFill/>
          </a:ln>
        </p:spPr>
        <p:txBody>
          <a:bodyPr spcFirstLastPara="1" wrap="square" lIns="43667" tIns="43667" rIns="43667" bIns="43667" anchor="ctr" anchorCtr="0">
            <a:noAutofit/>
          </a:bodyPr>
          <a:lstStyle/>
          <a:p>
            <a:pPr algn="ctr">
              <a:buSzPts val="1800"/>
            </a:pPr>
            <a:r>
              <a:rPr lang="en" sz="2400" dirty="0">
                <a:latin typeface="Palatino Linotype" panose="02040502050505030304" pitchFamily="18" charset="0"/>
              </a:rPr>
              <a:t>(</a:t>
            </a:r>
            <a:r>
              <a:rPr lang="en" sz="2400" dirty="0" err="1">
                <a:latin typeface="Palatino Linotype" panose="02040502050505030304" pitchFamily="18" charset="0"/>
              </a:rPr>
              <a:t>Zenodo</a:t>
            </a:r>
            <a:r>
              <a:rPr lang="en" sz="2400" dirty="0">
                <a:latin typeface="Palatino Linotype" panose="02040502050505030304" pitchFamily="18" charset="0"/>
              </a:rPr>
              <a:t>) DOI for </a:t>
            </a:r>
            <a:r>
              <a:rPr lang="en" sz="2400" b="1" dirty="0">
                <a:latin typeface="Palatino Linotype" panose="02040502050505030304" pitchFamily="18" charset="0"/>
              </a:rPr>
              <a:t>each release</a:t>
            </a:r>
          </a:p>
        </p:txBody>
      </p:sp>
      <p:sp>
        <p:nvSpPr>
          <p:cNvPr id="91" name="Google Shape;423;p53">
            <a:extLst>
              <a:ext uri="{FF2B5EF4-FFF2-40B4-BE49-F238E27FC236}">
                <a16:creationId xmlns:a16="http://schemas.microsoft.com/office/drawing/2014/main" id="{88A86B89-1E03-B30D-D500-4DD505F76D30}"/>
              </a:ext>
            </a:extLst>
          </p:cNvPr>
          <p:cNvSpPr txBox="1"/>
          <p:nvPr/>
        </p:nvSpPr>
        <p:spPr>
          <a:xfrm>
            <a:off x="40852438" y="10136624"/>
            <a:ext cx="4210684" cy="6943213"/>
          </a:xfrm>
          <a:prstGeom prst="rect">
            <a:avLst/>
          </a:prstGeom>
          <a:noFill/>
          <a:ln>
            <a:noFill/>
          </a:ln>
        </p:spPr>
        <p:txBody>
          <a:bodyPr spcFirstLastPara="1" wrap="square" lIns="121900" tIns="121900" rIns="121900" bIns="121900" anchor="t" anchorCtr="0">
            <a:noAutofit/>
          </a:bodyPr>
          <a:lstStyle/>
          <a:p>
            <a:pPr marL="608965" indent="-422910">
              <a:buClr>
                <a:srgbClr val="626262"/>
              </a:buClr>
              <a:buSzPts val="1400"/>
              <a:buFont typeface="Tahoma"/>
              <a:buChar char="●"/>
            </a:pPr>
            <a:r>
              <a:rPr lang="en" sz="2400" dirty="0">
                <a:latin typeface="Palatino Linotype" panose="02040502050505030304" pitchFamily="18" charset="0"/>
                <a:ea typeface="Tahoma"/>
                <a:cs typeface="Arial"/>
                <a:sym typeface="Tahoma"/>
              </a:rPr>
              <a:t>Website</a:t>
            </a:r>
            <a:endParaRPr lang="en-US" sz="2400" dirty="0">
              <a:latin typeface="Palatino Linotype" panose="02040502050505030304" pitchFamily="18" charset="0"/>
              <a:ea typeface="Tahoma"/>
              <a:cs typeface="Arial"/>
            </a:endParaRPr>
          </a:p>
          <a:p>
            <a:pPr marL="608965" indent="-422910">
              <a:buClr>
                <a:srgbClr val="626262"/>
              </a:buClr>
              <a:buSzPts val="1400"/>
              <a:buFont typeface="Tahoma"/>
              <a:buChar char="●"/>
            </a:pPr>
            <a:r>
              <a:rPr lang="en" sz="2400" dirty="0">
                <a:latin typeface="Palatino Linotype" panose="02040502050505030304" pitchFamily="18" charset="0"/>
                <a:ea typeface="Tahoma"/>
                <a:cs typeface="Arial"/>
                <a:sym typeface="Tahoma"/>
              </a:rPr>
              <a:t>Documentation: </a:t>
            </a:r>
            <a:r>
              <a:rPr lang="en-GB" sz="2400" dirty="0">
                <a:latin typeface="Palatino Linotype" panose="02040502050505030304" pitchFamily="18" charset="0"/>
                <a:ea typeface="Tahoma"/>
                <a:cs typeface="Arial"/>
                <a:sym typeface="Tahoma"/>
              </a:rPr>
              <a:t>in-program &amp; online</a:t>
            </a:r>
            <a:endParaRPr lang="en" sz="2400" dirty="0">
              <a:latin typeface="Palatino Linotype" panose="02040502050505030304" pitchFamily="18" charset="0"/>
              <a:ea typeface="Tahoma"/>
              <a:cs typeface="Arial"/>
            </a:endParaRPr>
          </a:p>
          <a:p>
            <a:pPr marL="608965" indent="-422910">
              <a:buClr>
                <a:srgbClr val="626262"/>
              </a:buClr>
              <a:buSzPts val="1400"/>
              <a:buFont typeface="Tahoma"/>
              <a:buChar char="●"/>
            </a:pPr>
            <a:r>
              <a:rPr lang="en" sz="2400" dirty="0">
                <a:latin typeface="Palatino Linotype" panose="02040502050505030304" pitchFamily="18" charset="0"/>
                <a:ea typeface="Tahoma"/>
                <a:cs typeface="Arial"/>
                <a:sym typeface="Tahoma"/>
              </a:rPr>
              <a:t>Written Tutorials</a:t>
            </a:r>
            <a:endParaRPr lang="en" sz="2400" dirty="0">
              <a:latin typeface="Palatino Linotype" panose="02040502050505030304" pitchFamily="18" charset="0"/>
              <a:ea typeface="Tahoma"/>
              <a:cs typeface="Arial"/>
            </a:endParaRPr>
          </a:p>
          <a:p>
            <a:pPr marL="608965" indent="-422910">
              <a:buClr>
                <a:srgbClr val="626262"/>
              </a:buClr>
              <a:buSzPts val="1400"/>
              <a:buFont typeface="Tahoma"/>
              <a:buChar char="●"/>
            </a:pPr>
            <a:r>
              <a:rPr lang="en" sz="2400" dirty="0">
                <a:latin typeface="Palatino Linotype" panose="02040502050505030304" pitchFamily="18" charset="0"/>
                <a:ea typeface="Tahoma"/>
                <a:cs typeface="Arial"/>
                <a:sym typeface="Tahoma"/>
              </a:rPr>
              <a:t>Video Tutorials (YouTube)</a:t>
            </a:r>
            <a:endParaRPr sz="2400" dirty="0">
              <a:latin typeface="Palatino Linotype" panose="02040502050505030304" pitchFamily="18" charset="0"/>
              <a:ea typeface="Tahoma"/>
              <a:cs typeface="Arial"/>
            </a:endParaRPr>
          </a:p>
          <a:p>
            <a:pPr marL="608965" indent="-422910">
              <a:buClr>
                <a:srgbClr val="626262"/>
              </a:buClr>
              <a:buSzPts val="1400"/>
              <a:buFont typeface="Tahoma"/>
              <a:buChar char="●"/>
            </a:pPr>
            <a:r>
              <a:rPr lang="en" sz="2400" dirty="0">
                <a:latin typeface="Palatino Linotype" panose="02040502050505030304" pitchFamily="18" charset="0"/>
                <a:ea typeface="Tahoma"/>
                <a:cs typeface="Arial"/>
                <a:sym typeface="Tahoma"/>
              </a:rPr>
              <a:t>scattering schools/workshop</a:t>
            </a:r>
          </a:p>
          <a:p>
            <a:pPr marL="608965" indent="-422910">
              <a:buClr>
                <a:srgbClr val="626262"/>
              </a:buClr>
              <a:buSzPts val="1400"/>
              <a:buFont typeface="Tahoma"/>
              <a:buChar char="●"/>
            </a:pPr>
            <a:r>
              <a:rPr lang="en" sz="2400" dirty="0">
                <a:latin typeface="Palatino Linotype" panose="02040502050505030304" pitchFamily="18" charset="0"/>
                <a:ea typeface="Tahoma"/>
                <a:cs typeface="Arial"/>
                <a:sym typeface="Tahoma"/>
              </a:rPr>
              <a:t>E-learning (starting)</a:t>
            </a:r>
            <a:endParaRPr sz="2400" dirty="0">
              <a:latin typeface="Palatino Linotype" panose="02040502050505030304" pitchFamily="18" charset="0"/>
              <a:ea typeface="Tahoma"/>
              <a:cs typeface="Arial"/>
            </a:endParaRPr>
          </a:p>
          <a:p>
            <a:pPr marL="608965" indent="-422910">
              <a:buClr>
                <a:srgbClr val="626262"/>
              </a:buClr>
              <a:buSzPts val="1400"/>
              <a:buFont typeface="Tahoma"/>
              <a:buChar char="●"/>
            </a:pPr>
            <a:r>
              <a:rPr lang="en-US" sz="2400" dirty="0">
                <a:latin typeface="Palatino Linotype" panose="02040502050505030304" pitchFamily="18" charset="0"/>
                <a:ea typeface="Tahoma"/>
                <a:cs typeface="Arial"/>
                <a:sym typeface="Tahoma"/>
              </a:rPr>
              <a:t>Model Marketplace</a:t>
            </a:r>
          </a:p>
          <a:p>
            <a:pPr marL="608965" indent="-422910">
              <a:buClr>
                <a:srgbClr val="626262"/>
              </a:buClr>
              <a:buSzPts val="1400"/>
              <a:buFont typeface="Tahoma"/>
              <a:buChar char="●"/>
            </a:pPr>
            <a:r>
              <a:rPr lang="en-US" sz="2400" dirty="0">
                <a:latin typeface="Palatino Linotype" panose="02040502050505030304" pitchFamily="18" charset="0"/>
                <a:ea typeface="Tahoma"/>
                <a:cs typeface="Arial"/>
                <a:sym typeface="Tahoma"/>
              </a:rPr>
              <a:t>Twitter</a:t>
            </a:r>
            <a:endParaRPr lang="en-US" sz="2400" dirty="0">
              <a:latin typeface="Palatino Linotype" panose="02040502050505030304" pitchFamily="18" charset="0"/>
              <a:ea typeface="Tahoma"/>
              <a:cs typeface="Arial" panose="020B0604020202020204" pitchFamily="34" charset="0"/>
            </a:endParaRPr>
          </a:p>
          <a:p>
            <a:pPr marL="608965" indent="-422910">
              <a:buClr>
                <a:srgbClr val="626262"/>
              </a:buClr>
              <a:buSzPts val="1400"/>
              <a:buFont typeface="Tahoma"/>
              <a:buChar char="●"/>
            </a:pPr>
            <a:r>
              <a:rPr lang="en-GB" sz="2400" dirty="0">
                <a:latin typeface="Palatino Linotype" panose="02040502050505030304" pitchFamily="18" charset="0"/>
                <a:ea typeface="Tahoma"/>
                <a:cs typeface="Arial"/>
                <a:sym typeface="Tahoma"/>
              </a:rPr>
              <a:t>Bootcamps &amp; regional workshops</a:t>
            </a:r>
            <a:endParaRPr lang="en-GB" sz="2400" dirty="0">
              <a:latin typeface="Palatino Linotype" panose="02040502050505030304" pitchFamily="18" charset="0"/>
              <a:ea typeface="Tahoma"/>
              <a:cs typeface="Arial"/>
            </a:endParaRPr>
          </a:p>
          <a:p>
            <a:pPr marL="608965" indent="-422910">
              <a:buClr>
                <a:srgbClr val="626262"/>
              </a:buClr>
              <a:buSzPts val="1400"/>
              <a:buFont typeface="Tahoma"/>
              <a:buChar char="●"/>
            </a:pPr>
            <a:r>
              <a:rPr lang="en-US" sz="2400" dirty="0">
                <a:latin typeface="Palatino Linotype" panose="02040502050505030304" pitchFamily="18" charset="0"/>
                <a:ea typeface="Tahoma"/>
                <a:cs typeface="Arial"/>
                <a:sym typeface="Tahoma"/>
              </a:rPr>
              <a:t>S</a:t>
            </a:r>
            <a:r>
              <a:rPr lang="en" sz="2400" dirty="0">
                <a:latin typeface="Palatino Linotype" panose="02040502050505030304" pitchFamily="18" charset="0"/>
                <a:ea typeface="Tahoma"/>
                <a:cs typeface="Arial"/>
                <a:sym typeface="Tahoma"/>
              </a:rPr>
              <a:t>lack</a:t>
            </a:r>
            <a:endParaRPr lang="en" sz="2400" dirty="0">
              <a:latin typeface="Palatino Linotype" panose="02040502050505030304" pitchFamily="18" charset="0"/>
              <a:ea typeface="Tahoma"/>
              <a:cs typeface="Arial" panose="020B0604020202020204" pitchFamily="34" charset="0"/>
            </a:endParaRPr>
          </a:p>
          <a:p>
            <a:pPr marL="608965" indent="-422910">
              <a:buClr>
                <a:srgbClr val="626262"/>
              </a:buClr>
              <a:buSzPts val="1400"/>
              <a:buFont typeface="Tahoma"/>
              <a:buChar char="●"/>
            </a:pPr>
            <a:r>
              <a:rPr lang="en" sz="2400" dirty="0">
                <a:latin typeface="Palatino Linotype" panose="02040502050505030304" pitchFamily="18" charset="0"/>
                <a:ea typeface="Tahoma"/>
                <a:cs typeface="Arial"/>
                <a:sym typeface="Tahoma"/>
              </a:rPr>
              <a:t>help@sasview.org</a:t>
            </a:r>
            <a:endParaRPr lang="en" sz="2400" dirty="0">
              <a:latin typeface="Palatino Linotype" panose="02040502050505030304" pitchFamily="18" charset="0"/>
              <a:ea typeface="Tahoma"/>
              <a:cs typeface="Arial"/>
            </a:endParaRPr>
          </a:p>
          <a:p>
            <a:pPr marL="608965" indent="-422910">
              <a:buClr>
                <a:srgbClr val="626262"/>
              </a:buClr>
              <a:buSzPts val="1400"/>
              <a:buFont typeface="Tahoma"/>
              <a:buChar char="●"/>
            </a:pPr>
            <a:r>
              <a:rPr lang="en" sz="2400" dirty="0">
                <a:latin typeface="Palatino Linotype" panose="02040502050505030304" pitchFamily="18" charset="0"/>
                <a:ea typeface="Tahoma"/>
                <a:cs typeface="Arial"/>
                <a:sym typeface="Tahoma"/>
              </a:rPr>
              <a:t>users@sasview.org</a:t>
            </a:r>
          </a:p>
          <a:p>
            <a:pPr marL="608965" indent="-422910">
              <a:buClr>
                <a:srgbClr val="626262"/>
              </a:buClr>
              <a:buSzPts val="1400"/>
              <a:buFont typeface="Tahoma"/>
              <a:buChar char="●"/>
            </a:pPr>
            <a:r>
              <a:rPr lang="en" sz="2400" dirty="0">
                <a:latin typeface="Palatino Linotype" panose="02040502050505030304" pitchFamily="18" charset="0"/>
                <a:ea typeface="Tahoma"/>
                <a:cs typeface="Arial"/>
                <a:sym typeface="Tahoma"/>
              </a:rPr>
              <a:t>developers@sasview.org</a:t>
            </a:r>
            <a:endParaRPr sz="2400" dirty="0">
              <a:latin typeface="Palatino Linotype" panose="02040502050505030304" pitchFamily="18" charset="0"/>
              <a:ea typeface="Tahoma"/>
              <a:cs typeface="Arial"/>
            </a:endParaRPr>
          </a:p>
        </p:txBody>
      </p:sp>
      <p:sp>
        <p:nvSpPr>
          <p:cNvPr id="93" name="TextBox 92">
            <a:extLst>
              <a:ext uri="{FF2B5EF4-FFF2-40B4-BE49-F238E27FC236}">
                <a16:creationId xmlns:a16="http://schemas.microsoft.com/office/drawing/2014/main" id="{A54F992D-F8A0-CB36-9F51-F173C6CA3E92}"/>
              </a:ext>
            </a:extLst>
          </p:cNvPr>
          <p:cNvSpPr txBox="1"/>
          <p:nvPr/>
        </p:nvSpPr>
        <p:spPr>
          <a:xfrm>
            <a:off x="43450114" y="18317354"/>
            <a:ext cx="5344186" cy="2308324"/>
          </a:xfrm>
          <a:prstGeom prst="rect">
            <a:avLst/>
          </a:prstGeom>
          <a:noFill/>
        </p:spPr>
        <p:txBody>
          <a:bodyPr wrap="square" lIns="91440" tIns="45720" rIns="91440" bIns="45720" anchor="t">
            <a:spAutoFit/>
          </a:bodyPr>
          <a:lstStyle/>
          <a:p>
            <a:pPr marL="342900" indent="-342900">
              <a:buFont typeface="Arial,Sans-Serif"/>
              <a:buChar char="•"/>
            </a:pPr>
            <a:r>
              <a:rPr lang="en-US" sz="2400" b="1" dirty="0">
                <a:latin typeface="Palatino Linotype" panose="02040502050505030304" pitchFamily="18" charset="0"/>
                <a:ea typeface="+mn-lt"/>
                <a:cs typeface="+mn-lt"/>
              </a:rPr>
              <a:t>Twice monthly zoom calls</a:t>
            </a:r>
            <a:endParaRPr lang="en-US" sz="2400" dirty="0">
              <a:latin typeface="Palatino Linotype" panose="02040502050505030304" pitchFamily="18" charset="0"/>
              <a:ea typeface="+mn-lt"/>
              <a:cs typeface="+mn-lt"/>
            </a:endParaRPr>
          </a:p>
          <a:p>
            <a:pPr marL="342900" indent="-342900">
              <a:buFont typeface="Arial,Sans-Serif"/>
              <a:buChar char="•"/>
            </a:pPr>
            <a:r>
              <a:rPr lang="en-US" sz="2400" b="1" dirty="0">
                <a:latin typeface="Palatino Linotype" panose="02040502050505030304" pitchFamily="18" charset="0"/>
                <a:ea typeface="+mn-lt"/>
                <a:cs typeface="+mn-lt"/>
              </a:rPr>
              <a:t>Regular ‘camps’ &amp; ‘hackathons’</a:t>
            </a:r>
            <a:endParaRPr lang="en-US" dirty="0">
              <a:latin typeface="Palatino Linotype" panose="02040502050505030304" pitchFamily="18" charset="0"/>
              <a:ea typeface="+mn-lt"/>
              <a:cs typeface="+mn-lt"/>
            </a:endParaRPr>
          </a:p>
          <a:p>
            <a:pPr marL="342900" indent="-342900">
              <a:buFont typeface="Arial,Sans-Serif"/>
              <a:buChar char="•"/>
            </a:pPr>
            <a:r>
              <a:rPr lang="en-US" sz="2400" b="1" dirty="0">
                <a:latin typeface="Palatino Linotype" panose="02040502050505030304" pitchFamily="18" charset="0"/>
                <a:ea typeface="+mn-lt"/>
                <a:cs typeface="+mn-lt"/>
              </a:rPr>
              <a:t>Developer's mailing list</a:t>
            </a:r>
            <a:r>
              <a:rPr lang="en-US" sz="2400" dirty="0">
                <a:latin typeface="Palatino Linotype" panose="02040502050505030304" pitchFamily="18" charset="0"/>
                <a:ea typeface="+mn-lt"/>
                <a:cs typeface="+mn-lt"/>
              </a:rPr>
              <a:t> </a:t>
            </a:r>
            <a:endParaRPr lang="en-US" dirty="0">
              <a:latin typeface="Palatino Linotype" panose="02040502050505030304" pitchFamily="18" charset="0"/>
              <a:cs typeface="Calibri"/>
            </a:endParaRPr>
          </a:p>
          <a:p>
            <a:pPr marL="285750" indent="-285750">
              <a:buFont typeface="Arial"/>
              <a:buChar char="•"/>
            </a:pPr>
            <a:r>
              <a:rPr lang="en-US" sz="2400" b="1" dirty="0" err="1">
                <a:latin typeface="Palatino Linotype" panose="02040502050505030304" pitchFamily="18" charset="0"/>
                <a:ea typeface="+mn-lt"/>
                <a:cs typeface="+mn-lt"/>
              </a:rPr>
              <a:t>SasView</a:t>
            </a:r>
            <a:r>
              <a:rPr lang="en-US" sz="2400" b="1" dirty="0">
                <a:latin typeface="Palatino Linotype" panose="02040502050505030304" pitchFamily="18" charset="0"/>
                <a:ea typeface="+mn-lt"/>
                <a:cs typeface="+mn-lt"/>
              </a:rPr>
              <a:t> slack</a:t>
            </a:r>
          </a:p>
          <a:p>
            <a:pPr marL="285750" indent="-285750">
              <a:buFont typeface="Arial"/>
              <a:buChar char="•"/>
            </a:pPr>
            <a:r>
              <a:rPr lang="en-US" sz="2400" b="1" dirty="0">
                <a:latin typeface="Palatino Linotype" panose="02040502050505030304" pitchFamily="18" charset="0"/>
                <a:ea typeface="+mn-lt"/>
                <a:cs typeface="+mn-lt"/>
              </a:rPr>
              <a:t>Expertise sharing and helping</a:t>
            </a:r>
          </a:p>
          <a:p>
            <a:pPr marL="285750" indent="-285750">
              <a:buFont typeface="Arial"/>
              <a:buChar char="•"/>
            </a:pPr>
            <a:r>
              <a:rPr lang="en-US" sz="2400" b="1" dirty="0">
                <a:latin typeface="Palatino Linotype" panose="02040502050505030304" pitchFamily="18" charset="0"/>
                <a:cs typeface="Calibri"/>
              </a:rPr>
              <a:t>Small leadership team to facilitate</a:t>
            </a:r>
          </a:p>
        </p:txBody>
      </p:sp>
      <p:pic>
        <p:nvPicPr>
          <p:cNvPr id="94" name="Google Shape;330;p44">
            <a:extLst>
              <a:ext uri="{FF2B5EF4-FFF2-40B4-BE49-F238E27FC236}">
                <a16:creationId xmlns:a16="http://schemas.microsoft.com/office/drawing/2014/main" id="{8A8FCFD7-9F88-F2ED-61BF-6D3CE20CCFED}"/>
              </a:ext>
            </a:extLst>
          </p:cNvPr>
          <p:cNvPicPr preferRelativeResize="0"/>
          <p:nvPr/>
        </p:nvPicPr>
        <p:blipFill>
          <a:blip r:embed="rId7">
            <a:alphaModFix/>
          </a:blip>
          <a:stretch>
            <a:fillRect/>
          </a:stretch>
        </p:blipFill>
        <p:spPr>
          <a:xfrm>
            <a:off x="35424452" y="18353158"/>
            <a:ext cx="4057961" cy="3047433"/>
          </a:xfrm>
          <a:prstGeom prst="rect">
            <a:avLst/>
          </a:prstGeom>
          <a:noFill/>
          <a:ln>
            <a:noFill/>
          </a:ln>
        </p:spPr>
      </p:pic>
      <p:pic>
        <p:nvPicPr>
          <p:cNvPr id="95" name="Google Shape;331;p44">
            <a:extLst>
              <a:ext uri="{FF2B5EF4-FFF2-40B4-BE49-F238E27FC236}">
                <a16:creationId xmlns:a16="http://schemas.microsoft.com/office/drawing/2014/main" id="{44C63E1E-FF60-4024-B1D5-A8CCA21FC831}"/>
              </a:ext>
            </a:extLst>
          </p:cNvPr>
          <p:cNvPicPr preferRelativeResize="0"/>
          <p:nvPr/>
        </p:nvPicPr>
        <p:blipFill>
          <a:blip r:embed="rId8">
            <a:alphaModFix/>
          </a:blip>
          <a:stretch>
            <a:fillRect/>
          </a:stretch>
        </p:blipFill>
        <p:spPr>
          <a:xfrm>
            <a:off x="44164413" y="20760182"/>
            <a:ext cx="4038040" cy="3032483"/>
          </a:xfrm>
          <a:prstGeom prst="rect">
            <a:avLst/>
          </a:prstGeom>
          <a:noFill/>
          <a:ln>
            <a:noFill/>
          </a:ln>
        </p:spPr>
      </p:pic>
      <p:sp>
        <p:nvSpPr>
          <p:cNvPr id="96" name="Google Shape;332;p44">
            <a:extLst>
              <a:ext uri="{FF2B5EF4-FFF2-40B4-BE49-F238E27FC236}">
                <a16:creationId xmlns:a16="http://schemas.microsoft.com/office/drawing/2014/main" id="{193B9CFF-D8A9-B11A-7353-0813A3AD578C}"/>
              </a:ext>
            </a:extLst>
          </p:cNvPr>
          <p:cNvSpPr/>
          <p:nvPr/>
        </p:nvSpPr>
        <p:spPr>
          <a:xfrm>
            <a:off x="36125859" y="10505252"/>
            <a:ext cx="3072159" cy="353862"/>
          </a:xfrm>
          <a:prstGeom prst="rect">
            <a:avLst/>
          </a:prstGeom>
          <a:noFill/>
          <a:ln>
            <a:noFill/>
          </a:ln>
        </p:spPr>
        <p:txBody>
          <a:bodyPr spcFirstLastPara="1" wrap="square" lIns="32751" tIns="32751" rIns="32751" bIns="32751" anchor="ctr" anchorCtr="0">
            <a:noAutofit/>
          </a:bodyPr>
          <a:lstStyle/>
          <a:p>
            <a:pPr lvl="1" indent="152396" algn="ctr">
              <a:buSzPts val="1500"/>
            </a:pPr>
            <a:r>
              <a:rPr lang="en" sz="1500" u="sng" dirty="0">
                <a:solidFill>
                  <a:schemeClr val="hlink"/>
                </a:solidFill>
                <a:hlinkClick r:id="rId9"/>
              </a:rPr>
              <a:t>http://github.com/SasView</a:t>
            </a:r>
            <a:endParaRPr sz="900" dirty="0"/>
          </a:p>
        </p:txBody>
      </p:sp>
      <p:pic>
        <p:nvPicPr>
          <p:cNvPr id="99" name="Google Shape;469;p58">
            <a:extLst>
              <a:ext uri="{FF2B5EF4-FFF2-40B4-BE49-F238E27FC236}">
                <a16:creationId xmlns:a16="http://schemas.microsoft.com/office/drawing/2014/main" id="{9427EB37-59C2-E3E6-0596-6B3B9220243C}"/>
              </a:ext>
            </a:extLst>
          </p:cNvPr>
          <p:cNvPicPr preferRelativeResize="0"/>
          <p:nvPr/>
        </p:nvPicPr>
        <p:blipFill>
          <a:blip r:embed="rId10">
            <a:alphaModFix/>
          </a:blip>
          <a:stretch>
            <a:fillRect/>
          </a:stretch>
        </p:blipFill>
        <p:spPr>
          <a:xfrm>
            <a:off x="39677066" y="18771825"/>
            <a:ext cx="3611642" cy="2708745"/>
          </a:xfrm>
          <a:prstGeom prst="rect">
            <a:avLst/>
          </a:prstGeom>
          <a:noFill/>
          <a:ln>
            <a:noFill/>
          </a:ln>
        </p:spPr>
      </p:pic>
      <p:grpSp>
        <p:nvGrpSpPr>
          <p:cNvPr id="100" name="Group 99">
            <a:extLst>
              <a:ext uri="{FF2B5EF4-FFF2-40B4-BE49-F238E27FC236}">
                <a16:creationId xmlns:a16="http://schemas.microsoft.com/office/drawing/2014/main" id="{3C922633-C78F-B6B5-31D6-D242FB949A2B}"/>
              </a:ext>
            </a:extLst>
          </p:cNvPr>
          <p:cNvGrpSpPr/>
          <p:nvPr/>
        </p:nvGrpSpPr>
        <p:grpSpPr>
          <a:xfrm>
            <a:off x="38753475" y="21940912"/>
            <a:ext cx="5015816" cy="1084722"/>
            <a:chOff x="816528" y="5197210"/>
            <a:chExt cx="4001549" cy="1084722"/>
          </a:xfrm>
        </p:grpSpPr>
        <p:sp>
          <p:nvSpPr>
            <p:cNvPr id="101" name="Rectangle: Rounded Corners 100">
              <a:extLst>
                <a:ext uri="{FF2B5EF4-FFF2-40B4-BE49-F238E27FC236}">
                  <a16:creationId xmlns:a16="http://schemas.microsoft.com/office/drawing/2014/main" id="{5E2825D6-9A7C-9A6F-056D-D8E69FF6BDB6}"/>
                </a:ext>
              </a:extLst>
            </p:cNvPr>
            <p:cNvSpPr/>
            <p:nvPr/>
          </p:nvSpPr>
          <p:spPr>
            <a:xfrm>
              <a:off x="863072" y="5197210"/>
              <a:ext cx="3895085" cy="1084722"/>
            </a:xfrm>
            <a:prstGeom prst="round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400" dirty="0">
                <a:latin typeface="Verdana" panose="020B0604030504040204" pitchFamily="34" charset="0"/>
                <a:ea typeface="Verdana" panose="020B0604030504040204" pitchFamily="34" charset="0"/>
                <a:cs typeface="Calibri"/>
              </a:endParaRPr>
            </a:p>
          </p:txBody>
        </p:sp>
        <p:sp>
          <p:nvSpPr>
            <p:cNvPr id="102" name="TextBox 101">
              <a:extLst>
                <a:ext uri="{FF2B5EF4-FFF2-40B4-BE49-F238E27FC236}">
                  <a16:creationId xmlns:a16="http://schemas.microsoft.com/office/drawing/2014/main" id="{9E82AB69-9D3F-41CC-1A65-FD09E3D593D4}"/>
                </a:ext>
              </a:extLst>
            </p:cNvPr>
            <p:cNvSpPr txBox="1"/>
            <p:nvPr/>
          </p:nvSpPr>
          <p:spPr>
            <a:xfrm>
              <a:off x="816528" y="5297648"/>
              <a:ext cx="4001549"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dirty="0">
                  <a:latin typeface="Verdana" panose="020B0604030504040204" pitchFamily="34" charset="0"/>
                  <a:ea typeface="Verdana" panose="020B0604030504040204" pitchFamily="34" charset="0"/>
                  <a:cs typeface="Arial"/>
                </a:rPr>
                <a:t>Collaboration also builds</a:t>
              </a:r>
            </a:p>
            <a:p>
              <a:pPr algn="ctr"/>
              <a:r>
                <a:rPr lang="en-US" sz="2400" b="1" dirty="0">
                  <a:latin typeface="Verdana" panose="020B0604030504040204" pitchFamily="34" charset="0"/>
                  <a:ea typeface="Verdana" panose="020B0604030504040204" pitchFamily="34" charset="0"/>
                  <a:cs typeface="Arial"/>
                </a:rPr>
                <a:t>Community</a:t>
              </a:r>
            </a:p>
          </p:txBody>
        </p:sp>
      </p:grpSp>
      <p:sp>
        <p:nvSpPr>
          <p:cNvPr id="108" name="Shape 158">
            <a:extLst>
              <a:ext uri="{FF2B5EF4-FFF2-40B4-BE49-F238E27FC236}">
                <a16:creationId xmlns:a16="http://schemas.microsoft.com/office/drawing/2014/main" id="{CA50F8FF-AAB8-F66A-DA90-C5C7A5A1DD38}"/>
              </a:ext>
            </a:extLst>
          </p:cNvPr>
          <p:cNvSpPr/>
          <p:nvPr/>
        </p:nvSpPr>
        <p:spPr>
          <a:xfrm>
            <a:off x="1466981" y="24453710"/>
            <a:ext cx="11664049" cy="3416318"/>
          </a:xfrm>
          <a:prstGeom prst="rect">
            <a:avLst/>
          </a:prstGeom>
          <a:ln w="12700">
            <a:miter lim="400000"/>
          </a:ln>
          <a:extLst>
            <a:ext uri="{C572A759-6A51-4108-AA02-DFA0A04FC94B}">
              <ma14:wrappingTextBoxFlag xmlns="" xmlns:ma14="http://schemas.microsoft.com/office/mac/drawingml/2011/main" val="1"/>
            </a:ext>
          </a:extLst>
        </p:spPr>
        <p:txBody>
          <a:bodyPr wrap="square" lIns="45719" tIns="45719" rIns="45719" bIns="45719" anchor="t">
            <a:spAutoFit/>
          </a:bodyPr>
          <a:lstStyle/>
          <a:p>
            <a:pPr marL="342900" indent="-342900" defTabSz="609534">
              <a:buFont typeface="Arial" panose="020B0604020202020204" pitchFamily="34" charset="0"/>
              <a:buChar char="•"/>
              <a:defRPr sz="3400">
                <a:latin typeface="Arial"/>
                <a:ea typeface="Arial"/>
                <a:cs typeface="Arial"/>
                <a:sym typeface="Arial"/>
              </a:defRPr>
            </a:pPr>
            <a:r>
              <a:rPr lang="en-US" sz="2400" b="1" u="sng" dirty="0">
                <a:latin typeface="Palatino Linotype" panose="02040502050505030304" pitchFamily="18" charset="0"/>
              </a:rPr>
              <a:t>Facilities</a:t>
            </a:r>
            <a:r>
              <a:rPr lang="en-US" sz="2400" dirty="0">
                <a:latin typeface="Palatino Linotype" panose="02040502050505030304" pitchFamily="18" charset="0"/>
              </a:rPr>
              <a:t> provide foundational support through participation of data and instrument scientists</a:t>
            </a:r>
          </a:p>
          <a:p>
            <a:pPr marL="342900" indent="-342900" defTabSz="609534">
              <a:buFont typeface="Arial" panose="020B0604020202020204" pitchFamily="34" charset="0"/>
              <a:buChar char="•"/>
              <a:defRPr sz="3400">
                <a:latin typeface="Arial"/>
                <a:ea typeface="Arial"/>
                <a:cs typeface="Arial"/>
                <a:sym typeface="Arial"/>
              </a:defRPr>
            </a:pPr>
            <a:r>
              <a:rPr lang="en-US" sz="2400" b="1" u="sng" dirty="0">
                <a:latin typeface="Palatino Linotype" panose="02040502050505030304" pitchFamily="18" charset="0"/>
              </a:rPr>
              <a:t>Grants and other projects </a:t>
            </a:r>
            <a:r>
              <a:rPr lang="en-US" sz="2400" dirty="0">
                <a:latin typeface="Palatino Linotype" panose="02040502050505030304" pitchFamily="18" charset="0"/>
              </a:rPr>
              <a:t>provide “bold new functionality”</a:t>
            </a:r>
          </a:p>
          <a:p>
            <a:pPr marL="342900" indent="-342900" defTabSz="609534">
              <a:buFont typeface="Arial" panose="020B0604020202020204" pitchFamily="34" charset="0"/>
              <a:buChar char="•"/>
              <a:defRPr sz="3400">
                <a:latin typeface="Arial"/>
                <a:ea typeface="Arial"/>
                <a:cs typeface="Arial"/>
                <a:sym typeface="Arial"/>
              </a:defRPr>
            </a:pPr>
            <a:r>
              <a:rPr lang="en-US" sz="2400" b="1" u="sng" dirty="0">
                <a:latin typeface="Palatino Linotype" panose="02040502050505030304" pitchFamily="18" charset="0"/>
              </a:rPr>
              <a:t>Community</a:t>
            </a:r>
            <a:r>
              <a:rPr lang="en-US" sz="2400" dirty="0">
                <a:latin typeface="Palatino Linotype" panose="02040502050505030304" pitchFamily="18" charset="0"/>
              </a:rPr>
              <a:t>, writ large, helps provide support and functionality </a:t>
            </a:r>
          </a:p>
          <a:p>
            <a:pPr marL="342900" indent="-342900" defTabSz="609534">
              <a:buFont typeface="Arial" panose="020B0604020202020204" pitchFamily="34" charset="0"/>
              <a:buChar char="•"/>
              <a:defRPr sz="3400">
                <a:latin typeface="Arial"/>
                <a:ea typeface="Arial"/>
                <a:cs typeface="Arial"/>
                <a:sym typeface="Arial"/>
              </a:defRPr>
            </a:pPr>
            <a:r>
              <a:rPr lang="en-US" sz="2400" dirty="0">
                <a:latin typeface="Palatino Linotype" panose="02040502050505030304" pitchFamily="18" charset="0"/>
              </a:rPr>
              <a:t>New ideas tested and developed as before by individuals or larger groups</a:t>
            </a:r>
            <a:r>
              <a:rPr lang="en-US" sz="2400" dirty="0">
                <a:latin typeface="Palatino Linotype" panose="02040502050505030304" pitchFamily="18" charset="0"/>
                <a:ea typeface="+mn-lt"/>
                <a:cs typeface="Arial"/>
              </a:rPr>
              <a:t> </a:t>
            </a:r>
            <a:r>
              <a:rPr lang="en-US" sz="2400" dirty="0">
                <a:latin typeface="Palatino Linotype" panose="02040502050505030304" pitchFamily="18" charset="0"/>
                <a:ea typeface="+mn-lt"/>
                <a:cs typeface="+mn-lt"/>
              </a:rPr>
              <a:t>(the community)</a:t>
            </a:r>
          </a:p>
          <a:p>
            <a:pPr marL="342900" indent="-342900" defTabSz="609534">
              <a:buFont typeface="Arial" panose="020B0604020202020204" pitchFamily="34" charset="0"/>
              <a:buChar char="•"/>
              <a:defRPr sz="3400">
                <a:latin typeface="Arial"/>
                <a:ea typeface="Arial"/>
                <a:cs typeface="Arial"/>
                <a:sym typeface="Arial"/>
              </a:defRPr>
            </a:pPr>
            <a:r>
              <a:rPr lang="en-US" sz="2400" dirty="0">
                <a:latin typeface="Palatino Linotype" panose="02040502050505030304" pitchFamily="18" charset="0"/>
              </a:rPr>
              <a:t>Once validated and deemed ready for the larger community these groups provide resources (their labor) to integrate while active developer community helps with training on where things go and on parts of interest to them (collaborative)</a:t>
            </a:r>
          </a:p>
        </p:txBody>
      </p:sp>
      <p:sp>
        <p:nvSpPr>
          <p:cNvPr id="109" name="Shape 158">
            <a:extLst>
              <a:ext uri="{FF2B5EF4-FFF2-40B4-BE49-F238E27FC236}">
                <a16:creationId xmlns:a16="http://schemas.microsoft.com/office/drawing/2014/main" id="{C05659FF-A669-BB2D-56A1-F379A2E8B158}"/>
              </a:ext>
            </a:extLst>
          </p:cNvPr>
          <p:cNvSpPr/>
          <p:nvPr/>
        </p:nvSpPr>
        <p:spPr>
          <a:xfrm>
            <a:off x="3508121" y="23062187"/>
            <a:ext cx="7581768" cy="1077216"/>
          </a:xfrm>
          <a:prstGeom prst="rect">
            <a:avLst/>
          </a:prstGeom>
          <a:solidFill>
            <a:srgbClr val="FFC000"/>
          </a:solidFill>
          <a:ln w="12700">
            <a:miter lim="400000"/>
          </a:ln>
          <a:extLst>
            <a:ext uri="{C572A759-6A51-4108-AA02-DFA0A04FC94B}">
              <ma14:wrappingTextBoxFlag xmlns:lc="http://schemas.openxmlformats.org/drawingml/2006/lockedCanvas" xmlns:ma14="http://schemas.microsoft.com/office/mac/drawingml/2011/main" xmlns="" val="1"/>
            </a:ext>
          </a:extLst>
        </p:spPr>
        <p:txBody>
          <a:bodyPr wrap="square" lIns="45719" tIns="45719" rIns="45719" bIns="45719"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09534">
              <a:defRPr sz="3400">
                <a:latin typeface="Arial"/>
                <a:ea typeface="Arial"/>
                <a:cs typeface="Arial"/>
                <a:sym typeface="Arial"/>
              </a:defRPr>
            </a:pPr>
            <a:r>
              <a:rPr lang="en-US" sz="3200" dirty="0">
                <a:latin typeface="Verdana" panose="020B0604030504040204" pitchFamily="34" charset="0"/>
                <a:ea typeface="Verdana" panose="020B0604030504040204" pitchFamily="34" charset="0"/>
              </a:rPr>
              <a:t>The </a:t>
            </a:r>
            <a:r>
              <a:rPr lang="en-US" sz="3200" dirty="0" err="1">
                <a:latin typeface="Verdana" panose="020B0604030504040204" pitchFamily="34" charset="0"/>
                <a:ea typeface="Verdana" panose="020B0604030504040204" pitchFamily="34" charset="0"/>
              </a:rPr>
              <a:t>SasView</a:t>
            </a:r>
            <a:r>
              <a:rPr lang="en-US" sz="3200" dirty="0">
                <a:latin typeface="Verdana" panose="020B0604030504040204" pitchFamily="34" charset="0"/>
                <a:ea typeface="Verdana" panose="020B0604030504040204" pitchFamily="34" charset="0"/>
              </a:rPr>
              <a:t> approach: vertical and horizontal </a:t>
            </a:r>
            <a:r>
              <a:rPr lang="en-US" sz="3200" b="1" dirty="0">
                <a:solidFill>
                  <a:schemeClr val="accent1"/>
                </a:solidFill>
                <a:latin typeface="Verdana" panose="020B0604030504040204" pitchFamily="34" charset="0"/>
                <a:ea typeface="Verdana" panose="020B0604030504040204" pitchFamily="34" charset="0"/>
              </a:rPr>
              <a:t>COLLABORATIONS</a:t>
            </a:r>
            <a:endParaRPr lang="en-US" sz="3400" b="1" dirty="0">
              <a:solidFill>
                <a:schemeClr val="accent1"/>
              </a:solidFill>
              <a:latin typeface="Verdana" panose="020B0604030504040204" pitchFamily="34" charset="0"/>
              <a:ea typeface="Verdana" panose="020B0604030504040204" pitchFamily="34" charset="0"/>
            </a:endParaRPr>
          </a:p>
        </p:txBody>
      </p:sp>
      <p:sp>
        <p:nvSpPr>
          <p:cNvPr id="110" name="Google Shape;315;p43">
            <a:extLst>
              <a:ext uri="{FF2B5EF4-FFF2-40B4-BE49-F238E27FC236}">
                <a16:creationId xmlns:a16="http://schemas.microsoft.com/office/drawing/2014/main" id="{2B013218-4E79-F12D-3A36-E7C4DAF44750}"/>
              </a:ext>
            </a:extLst>
          </p:cNvPr>
          <p:cNvSpPr/>
          <p:nvPr/>
        </p:nvSpPr>
        <p:spPr>
          <a:xfrm>
            <a:off x="35797436" y="25630012"/>
            <a:ext cx="6938130" cy="5104515"/>
          </a:xfrm>
          <a:prstGeom prst="rect">
            <a:avLst/>
          </a:prstGeom>
          <a:noFill/>
          <a:ln>
            <a:noFill/>
          </a:ln>
        </p:spPr>
        <p:txBody>
          <a:bodyPr spcFirstLastPara="1" wrap="square" lIns="32751" tIns="32751" rIns="32751" bIns="32751" anchor="ctr" anchorCtr="0">
            <a:noAutofit/>
          </a:bodyPr>
          <a:lstStyle/>
          <a:p>
            <a:pPr algn="ctr"/>
            <a:r>
              <a:rPr lang="en" sz="2400" i="1" dirty="0">
                <a:solidFill>
                  <a:srgbClr val="0070C0"/>
                </a:solidFill>
                <a:latin typeface="Palatino Linotype" panose="02040502050505030304" pitchFamily="18" charset="0"/>
                <a:cs typeface="Calibri"/>
              </a:rPr>
              <a:t>No MOU ... all are invited and welcome</a:t>
            </a:r>
          </a:p>
          <a:p>
            <a:pPr algn="ctr"/>
            <a:endParaRPr lang="en" sz="2400" i="1" dirty="0">
              <a:latin typeface="Palatino Linotype" panose="02040502050505030304" pitchFamily="18" charset="0"/>
            </a:endParaRPr>
          </a:p>
          <a:p>
            <a:pPr algn="ctr"/>
            <a:r>
              <a:rPr lang="en" sz="2400" i="1" dirty="0">
                <a:solidFill>
                  <a:srgbClr val="C00000"/>
                </a:solidFill>
                <a:latin typeface="Palatino Linotype" panose="02040502050505030304" pitchFamily="18" charset="0"/>
                <a:cs typeface="Calibri"/>
              </a:rPr>
              <a:t>Two Basic "Rules"</a:t>
            </a:r>
          </a:p>
          <a:p>
            <a:pPr algn="ctr"/>
            <a:r>
              <a:rPr lang="en" sz="2400" i="1" dirty="0">
                <a:solidFill>
                  <a:srgbClr val="0070C0"/>
                </a:solidFill>
                <a:latin typeface="Palatino Linotype" panose="02040502050505030304" pitchFamily="18" charset="0"/>
              </a:rPr>
              <a:t>She who pays the piper chooses the tune</a:t>
            </a:r>
            <a:endParaRPr sz="2400" i="1" dirty="0">
              <a:solidFill>
                <a:srgbClr val="0070C0"/>
              </a:solidFill>
              <a:latin typeface="Palatino Linotype" panose="02040502050505030304" pitchFamily="18" charset="0"/>
              <a:cs typeface="Calibri"/>
            </a:endParaRPr>
          </a:p>
          <a:p>
            <a:pPr algn="ctr"/>
            <a:r>
              <a:rPr lang="en" sz="2400" dirty="0">
                <a:latin typeface="Palatino Linotype" panose="02040502050505030304" pitchFamily="18" charset="0"/>
              </a:rPr>
              <a:t>Those who bring the resources (time and effort, or funds to buy time and effort) choose what to work on.</a:t>
            </a:r>
            <a:endParaRPr sz="2400" dirty="0">
              <a:latin typeface="Palatino Linotype" panose="02040502050505030304" pitchFamily="18" charset="0"/>
              <a:cs typeface="Calibri"/>
            </a:endParaRPr>
          </a:p>
          <a:p>
            <a:pPr marL="456565" algn="ctr"/>
            <a:r>
              <a:rPr lang="en-US" sz="2400" i="1" dirty="0">
                <a:solidFill>
                  <a:srgbClr val="C00000"/>
                </a:solidFill>
                <a:latin typeface="Palatino Linotype" panose="02040502050505030304" pitchFamily="18" charset="0"/>
                <a:cs typeface="Calibri" panose="020F0502020204030204"/>
              </a:rPr>
              <a:t>And ...</a:t>
            </a:r>
            <a:endParaRPr sz="2400" i="1" dirty="0">
              <a:solidFill>
                <a:srgbClr val="C00000"/>
              </a:solidFill>
              <a:latin typeface="Palatino Linotype" panose="02040502050505030304" pitchFamily="18" charset="0"/>
              <a:cs typeface="Calibri" panose="020F0502020204030204"/>
            </a:endParaRPr>
          </a:p>
          <a:p>
            <a:pPr algn="ctr"/>
            <a:r>
              <a:rPr lang="en" sz="2400" i="1" dirty="0">
                <a:solidFill>
                  <a:srgbClr val="0070C0"/>
                </a:solidFill>
                <a:latin typeface="Palatino Linotype" panose="02040502050505030304" pitchFamily="18" charset="0"/>
              </a:rPr>
              <a:t>You cannot break existing experiences ...</a:t>
            </a:r>
            <a:endParaRPr sz="2400" i="1" dirty="0">
              <a:solidFill>
                <a:srgbClr val="0070C0"/>
              </a:solidFill>
              <a:latin typeface="Palatino Linotype" panose="02040502050505030304" pitchFamily="18" charset="0"/>
              <a:cs typeface="Calibri"/>
            </a:endParaRPr>
          </a:p>
          <a:p>
            <a:pPr marL="285750" indent="-285750" algn="ctr">
              <a:buFont typeface="Arial" panose="020B0604020202020204" pitchFamily="34" charset="0"/>
              <a:buChar char="•"/>
            </a:pPr>
            <a:r>
              <a:rPr lang="en-US" sz="2400" dirty="0">
                <a:latin typeface="Palatino Linotype" panose="02040502050505030304" pitchFamily="18" charset="0"/>
              </a:rPr>
              <a:t>N</a:t>
            </a:r>
            <a:r>
              <a:rPr lang="en" sz="2400" dirty="0">
                <a:latin typeface="Palatino Linotype" panose="02040502050505030304" pitchFamily="18" charset="0"/>
              </a:rPr>
              <a:t>ew dependencies vs long term maintenance (sustainability)</a:t>
            </a:r>
          </a:p>
          <a:p>
            <a:pPr marL="285750" indent="-285750" algn="ctr">
              <a:buFont typeface="Arial" panose="020B0604020202020204" pitchFamily="34" charset="0"/>
              <a:buChar char="•"/>
            </a:pPr>
            <a:r>
              <a:rPr lang="en" sz="2400" dirty="0">
                <a:latin typeface="Palatino Linotype" panose="02040502050505030304" pitchFamily="18" charset="0"/>
              </a:rPr>
              <a:t>Code quality vs long term sustainability</a:t>
            </a:r>
          </a:p>
          <a:p>
            <a:pPr marL="285750" indent="-285750" algn="ctr">
              <a:buFont typeface="Arial" panose="020B0604020202020204" pitchFamily="34" charset="0"/>
              <a:buChar char="•"/>
            </a:pPr>
            <a:r>
              <a:rPr lang="en" sz="2400" dirty="0">
                <a:latin typeface="Palatino Linotype" panose="02040502050505030304" pitchFamily="18" charset="0"/>
              </a:rPr>
              <a:t>Changing/degrading the current user experience for the existing user base</a:t>
            </a:r>
            <a:endParaRPr lang="en" sz="2400" dirty="0">
              <a:latin typeface="Palatino Linotype" panose="02040502050505030304" pitchFamily="18" charset="0"/>
              <a:cs typeface="Calibri"/>
            </a:endParaRPr>
          </a:p>
        </p:txBody>
      </p:sp>
      <p:sp>
        <p:nvSpPr>
          <p:cNvPr id="114" name="Google Shape;328;p44">
            <a:extLst>
              <a:ext uri="{FF2B5EF4-FFF2-40B4-BE49-F238E27FC236}">
                <a16:creationId xmlns:a16="http://schemas.microsoft.com/office/drawing/2014/main" id="{BA6F13A3-A355-81E3-2109-C9509B1738F6}"/>
              </a:ext>
            </a:extLst>
          </p:cNvPr>
          <p:cNvSpPr/>
          <p:nvPr/>
        </p:nvSpPr>
        <p:spPr>
          <a:xfrm>
            <a:off x="35487341" y="24454577"/>
            <a:ext cx="7151715" cy="938100"/>
          </a:xfrm>
          <a:prstGeom prst="rect">
            <a:avLst/>
          </a:prstGeom>
          <a:noFill/>
          <a:ln>
            <a:noFill/>
          </a:ln>
        </p:spPr>
        <p:txBody>
          <a:bodyPr spcFirstLastPara="1" wrap="square" lIns="32751" tIns="32751" rIns="32751" bIns="32751" anchor="ctr" anchorCtr="0">
            <a:noAutofit/>
          </a:bodyPr>
          <a:lstStyle/>
          <a:p>
            <a:pPr algn="ctr">
              <a:buSzPts val="1800"/>
            </a:pPr>
            <a:r>
              <a:rPr lang="en" sz="2400" i="1" dirty="0">
                <a:latin typeface="Palatino Linotype" panose="02040502050505030304" pitchFamily="18" charset="0"/>
              </a:rPr>
              <a:t>Ask not what the community is going to do for you, </a:t>
            </a:r>
            <a:endParaRPr lang="en-US" sz="2400" i="1" dirty="0">
              <a:latin typeface="Palatino Linotype" panose="02040502050505030304" pitchFamily="18" charset="0"/>
              <a:cs typeface="Calibri"/>
            </a:endParaRPr>
          </a:p>
          <a:p>
            <a:pPr algn="ctr">
              <a:buSzPts val="1800"/>
            </a:pPr>
            <a:r>
              <a:rPr lang="en" sz="2400" i="1" dirty="0">
                <a:latin typeface="Palatino Linotype" panose="02040502050505030304" pitchFamily="18" charset="0"/>
              </a:rPr>
              <a:t>ask what you can do for the community</a:t>
            </a:r>
            <a:endParaRPr sz="2400" i="1" dirty="0">
              <a:latin typeface="Palatino Linotype" panose="02040502050505030304" pitchFamily="18" charset="0"/>
              <a:cs typeface="Calibri"/>
            </a:endParaRPr>
          </a:p>
          <a:p>
            <a:pPr marL="456565" indent="-291465" algn="r">
              <a:buSzPts val="1000"/>
              <a:buChar char="-"/>
            </a:pPr>
            <a:r>
              <a:rPr lang="en" sz="2400" dirty="0">
                <a:latin typeface="Palatino Linotype" panose="02040502050505030304" pitchFamily="18" charset="0"/>
              </a:rPr>
              <a:t>P. Butler, March 2019</a:t>
            </a:r>
            <a:endParaRPr sz="2400" dirty="0">
              <a:latin typeface="Palatino Linotype" panose="02040502050505030304" pitchFamily="18" charset="0"/>
              <a:cs typeface="Calibri" panose="020F0502020204030204"/>
            </a:endParaRPr>
          </a:p>
        </p:txBody>
      </p:sp>
      <p:grpSp>
        <p:nvGrpSpPr>
          <p:cNvPr id="115" name="Google Shape;323;p44">
            <a:extLst>
              <a:ext uri="{FF2B5EF4-FFF2-40B4-BE49-F238E27FC236}">
                <a16:creationId xmlns:a16="http://schemas.microsoft.com/office/drawing/2014/main" id="{055138FC-F684-F0BB-0DC1-3BD60E6BB798}"/>
              </a:ext>
            </a:extLst>
          </p:cNvPr>
          <p:cNvGrpSpPr/>
          <p:nvPr/>
        </p:nvGrpSpPr>
        <p:grpSpPr>
          <a:xfrm>
            <a:off x="43957453" y="24478844"/>
            <a:ext cx="4524299" cy="3221739"/>
            <a:chOff x="4527675" y="849375"/>
            <a:chExt cx="4524299" cy="3221739"/>
          </a:xfrm>
        </p:grpSpPr>
        <p:pic>
          <p:nvPicPr>
            <p:cNvPr id="116" name="Google Shape;324;p44">
              <a:extLst>
                <a:ext uri="{FF2B5EF4-FFF2-40B4-BE49-F238E27FC236}">
                  <a16:creationId xmlns:a16="http://schemas.microsoft.com/office/drawing/2014/main" id="{8408093E-62BD-03D9-B4A5-39963665B0B1}"/>
                </a:ext>
              </a:extLst>
            </p:cNvPr>
            <p:cNvPicPr preferRelativeResize="0"/>
            <p:nvPr/>
          </p:nvPicPr>
          <p:blipFill>
            <a:blip r:embed="rId11">
              <a:alphaModFix/>
            </a:blip>
            <a:stretch>
              <a:fillRect/>
            </a:stretch>
          </p:blipFill>
          <p:spPr>
            <a:xfrm>
              <a:off x="4527675" y="849375"/>
              <a:ext cx="2906626" cy="2516828"/>
            </a:xfrm>
            <a:prstGeom prst="rect">
              <a:avLst/>
            </a:prstGeom>
            <a:noFill/>
            <a:ln>
              <a:noFill/>
            </a:ln>
          </p:spPr>
        </p:pic>
        <p:pic>
          <p:nvPicPr>
            <p:cNvPr id="117" name="Google Shape;325;p44">
              <a:extLst>
                <a:ext uri="{FF2B5EF4-FFF2-40B4-BE49-F238E27FC236}">
                  <a16:creationId xmlns:a16="http://schemas.microsoft.com/office/drawing/2014/main" id="{12B39D5A-8C33-CEEF-A196-4CE77B71B5F0}"/>
                </a:ext>
              </a:extLst>
            </p:cNvPr>
            <p:cNvPicPr preferRelativeResize="0"/>
            <p:nvPr/>
          </p:nvPicPr>
          <p:blipFill>
            <a:blip r:embed="rId12">
              <a:alphaModFix/>
            </a:blip>
            <a:stretch>
              <a:fillRect/>
            </a:stretch>
          </p:blipFill>
          <p:spPr>
            <a:xfrm>
              <a:off x="6020125" y="1990713"/>
              <a:ext cx="3031849" cy="2080401"/>
            </a:xfrm>
            <a:prstGeom prst="rect">
              <a:avLst/>
            </a:prstGeom>
            <a:noFill/>
            <a:ln>
              <a:noFill/>
            </a:ln>
          </p:spPr>
        </p:pic>
      </p:grpSp>
      <p:sp>
        <p:nvSpPr>
          <p:cNvPr id="119" name="TextBox 118">
            <a:extLst>
              <a:ext uri="{FF2B5EF4-FFF2-40B4-BE49-F238E27FC236}">
                <a16:creationId xmlns:a16="http://schemas.microsoft.com/office/drawing/2014/main" id="{5AF5B553-7318-BFC4-268E-756EA53FA43B}"/>
              </a:ext>
            </a:extLst>
          </p:cNvPr>
          <p:cNvSpPr txBox="1"/>
          <p:nvPr/>
        </p:nvSpPr>
        <p:spPr>
          <a:xfrm>
            <a:off x="28068052" y="10727524"/>
            <a:ext cx="1767462" cy="50270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9pPr>
          </a:lstStyle>
          <a:p>
            <a:pPr algn="ctr" defTabSz="584200" hangingPunct="0">
              <a:buClrTx/>
            </a:pPr>
            <a:r>
              <a:rPr lang="en-US" sz="2600" b="1" dirty="0">
                <a:latin typeface="Verdana" panose="020B0604030504040204" pitchFamily="34" charset="0"/>
                <a:ea typeface="Verdana" panose="020B0604030504040204" pitchFamily="34" charset="0"/>
                <a:cs typeface="Arial" panose="020B0604020202020204" pitchFamily="34" charset="0"/>
                <a:sym typeface="Helvetica Light"/>
              </a:rPr>
              <a:t>Analysis </a:t>
            </a:r>
          </a:p>
        </p:txBody>
      </p:sp>
      <p:sp>
        <p:nvSpPr>
          <p:cNvPr id="120" name="TextBox 119">
            <a:extLst>
              <a:ext uri="{FF2B5EF4-FFF2-40B4-BE49-F238E27FC236}">
                <a16:creationId xmlns:a16="http://schemas.microsoft.com/office/drawing/2014/main" id="{D3510E4C-8577-4A9F-8106-30CF0EE0781C}"/>
              </a:ext>
            </a:extLst>
          </p:cNvPr>
          <p:cNvSpPr txBox="1"/>
          <p:nvPr/>
        </p:nvSpPr>
        <p:spPr>
          <a:xfrm>
            <a:off x="23960303" y="8449300"/>
            <a:ext cx="5875211" cy="595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9pPr>
          </a:lstStyle>
          <a:p>
            <a:pPr algn="ctr" defTabSz="584200" hangingPunct="0">
              <a:buClrTx/>
            </a:pPr>
            <a:r>
              <a:rPr lang="en-US" sz="3200" dirty="0">
                <a:latin typeface="Verdana" panose="020B0604030504040204" pitchFamily="34" charset="0"/>
                <a:ea typeface="Verdana" panose="020B0604030504040204" pitchFamily="34" charset="0"/>
                <a:sym typeface="Helvetica Light"/>
              </a:rPr>
              <a:t>Perspectives on the data</a:t>
            </a:r>
            <a:endParaRPr lang="en-US" sz="3200" dirty="0">
              <a:latin typeface="Verdana" panose="020B0604030504040204" pitchFamily="34" charset="0"/>
              <a:ea typeface="Verdana" panose="020B0604030504040204" pitchFamily="34" charset="0"/>
            </a:endParaRPr>
          </a:p>
        </p:txBody>
      </p:sp>
      <p:sp>
        <p:nvSpPr>
          <p:cNvPr id="121" name="TextBox 120">
            <a:extLst>
              <a:ext uri="{FF2B5EF4-FFF2-40B4-BE49-F238E27FC236}">
                <a16:creationId xmlns:a16="http://schemas.microsoft.com/office/drawing/2014/main" id="{997F8D76-6A3A-D0CE-555E-420E15A9847E}"/>
              </a:ext>
            </a:extLst>
          </p:cNvPr>
          <p:cNvSpPr txBox="1"/>
          <p:nvPr/>
        </p:nvSpPr>
        <p:spPr>
          <a:xfrm>
            <a:off x="18575710" y="8445983"/>
            <a:ext cx="1234577" cy="595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9pPr>
          </a:lstStyle>
          <a:p>
            <a:pPr algn="ctr" defTabSz="584200" hangingPunct="0">
              <a:buClrTx/>
            </a:pPr>
            <a:r>
              <a:rPr lang="en-US" sz="3200" dirty="0">
                <a:latin typeface="Verdana" panose="020B0604030504040204" pitchFamily="34" charset="0"/>
                <a:ea typeface="Verdana" panose="020B0604030504040204" pitchFamily="34" charset="0"/>
                <a:cs typeface="Arial" panose="020B0604020202020204" pitchFamily="34" charset="0"/>
                <a:sym typeface="Helvetica Light"/>
              </a:rPr>
              <a:t>Tools </a:t>
            </a:r>
          </a:p>
        </p:txBody>
      </p:sp>
      <p:sp>
        <p:nvSpPr>
          <p:cNvPr id="122" name="TextBox 121">
            <a:extLst>
              <a:ext uri="{FF2B5EF4-FFF2-40B4-BE49-F238E27FC236}">
                <a16:creationId xmlns:a16="http://schemas.microsoft.com/office/drawing/2014/main" id="{C8EB9AC8-20DC-E3AB-B48D-F51359CFC8C1}"/>
              </a:ext>
            </a:extLst>
          </p:cNvPr>
          <p:cNvSpPr txBox="1"/>
          <p:nvPr/>
        </p:nvSpPr>
        <p:spPr>
          <a:xfrm>
            <a:off x="28132675" y="11047488"/>
            <a:ext cx="3419377" cy="15799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9pPr>
          </a:lstStyle>
          <a:p>
            <a:pPr marL="285750" indent="-285750" defTabSz="584200" hangingPunct="0">
              <a:buClrTx/>
              <a:buFont typeface="Arial" panose="020B0604020202020204" pitchFamily="34" charset="0"/>
              <a:buChar char="•"/>
            </a:pPr>
            <a:r>
              <a:rPr lang="en-US" sz="2400" dirty="0">
                <a:latin typeface="Palatino Linotype" panose="02040502050505030304" pitchFamily="18" charset="0"/>
                <a:ea typeface="+mn-ea"/>
                <a:sym typeface="Helvetica Light"/>
              </a:rPr>
              <a:t>Fitting</a:t>
            </a:r>
            <a:endParaRPr lang="en-US" sz="2400" dirty="0">
              <a:latin typeface="Palatino Linotype" panose="02040502050505030304" pitchFamily="18" charset="0"/>
              <a:ea typeface="+mn-ea"/>
            </a:endParaRPr>
          </a:p>
          <a:p>
            <a:pPr marL="285750" indent="-285750" defTabSz="584200" hangingPunct="0">
              <a:buClrTx/>
              <a:buFont typeface="Arial" panose="020B0604020202020204" pitchFamily="34" charset="0"/>
              <a:buChar char="•"/>
            </a:pPr>
            <a:r>
              <a:rPr lang="en-US" sz="2400" dirty="0">
                <a:latin typeface="Palatino Linotype" panose="02040502050505030304" pitchFamily="18" charset="0"/>
                <a:ea typeface="+mn-ea"/>
                <a:sym typeface="Helvetica Light"/>
              </a:rPr>
              <a:t>Invariant</a:t>
            </a:r>
            <a:endParaRPr lang="en-US" sz="2400" dirty="0">
              <a:latin typeface="Palatino Linotype" panose="02040502050505030304" pitchFamily="18" charset="0"/>
              <a:ea typeface="+mn-ea"/>
            </a:endParaRPr>
          </a:p>
          <a:p>
            <a:pPr marL="285750" indent="-285750" defTabSz="584200" hangingPunct="0">
              <a:buClrTx/>
              <a:buFont typeface="Arial" panose="020B0604020202020204" pitchFamily="34" charset="0"/>
              <a:buChar char="•"/>
            </a:pPr>
            <a:r>
              <a:rPr lang="en-US" sz="2400" dirty="0" err="1">
                <a:latin typeface="Palatino Linotype" panose="02040502050505030304" pitchFamily="18" charset="0"/>
                <a:ea typeface="+mn-ea"/>
                <a:sym typeface="Helvetica Light"/>
              </a:rPr>
              <a:t>Pr</a:t>
            </a:r>
            <a:r>
              <a:rPr lang="en-US" sz="2400" dirty="0">
                <a:latin typeface="Palatino Linotype" panose="02040502050505030304" pitchFamily="18" charset="0"/>
                <a:ea typeface="+mn-ea"/>
                <a:sym typeface="Helvetica Light"/>
              </a:rPr>
              <a:t> Inversion</a:t>
            </a:r>
            <a:endParaRPr lang="en-US" sz="2400" dirty="0">
              <a:latin typeface="Palatino Linotype" panose="02040502050505030304" pitchFamily="18" charset="0"/>
              <a:ea typeface="+mn-ea"/>
            </a:endParaRPr>
          </a:p>
          <a:p>
            <a:pPr marL="285750" indent="-285750" defTabSz="584200" hangingPunct="0">
              <a:buClrTx/>
              <a:buFont typeface="Arial" panose="020B0604020202020204" pitchFamily="34" charset="0"/>
              <a:buChar char="•"/>
            </a:pPr>
            <a:r>
              <a:rPr lang="en-US" sz="2400" dirty="0">
                <a:latin typeface="Palatino Linotype" panose="02040502050505030304" pitchFamily="18" charset="0"/>
                <a:ea typeface="+mn-ea"/>
                <a:sym typeface="Helvetica Light"/>
              </a:rPr>
              <a:t>Correlation Function</a:t>
            </a:r>
            <a:endParaRPr lang="en-US" sz="2400" dirty="0">
              <a:latin typeface="Palatino Linotype" panose="02040502050505030304" pitchFamily="18" charset="0"/>
              <a:ea typeface="+mn-ea"/>
            </a:endParaRPr>
          </a:p>
        </p:txBody>
      </p:sp>
      <p:sp>
        <p:nvSpPr>
          <p:cNvPr id="123" name="Arrow: Bent 122">
            <a:extLst>
              <a:ext uri="{FF2B5EF4-FFF2-40B4-BE49-F238E27FC236}">
                <a16:creationId xmlns:a16="http://schemas.microsoft.com/office/drawing/2014/main" id="{CD62A921-050E-6EC0-9562-0ACC1B856AC1}"/>
              </a:ext>
            </a:extLst>
          </p:cNvPr>
          <p:cNvSpPr/>
          <p:nvPr/>
        </p:nvSpPr>
        <p:spPr>
          <a:xfrm rot="16200000">
            <a:off x="26447044" y="10337813"/>
            <a:ext cx="1870411" cy="1130888"/>
          </a:xfrm>
          <a:prstGeom prst="bentArrow">
            <a:avLst>
              <a:gd name="adj1" fmla="val 9424"/>
              <a:gd name="adj2" fmla="val 15735"/>
              <a:gd name="adj3" fmla="val 25000"/>
              <a:gd name="adj4" fmla="val 43750"/>
            </a:avLst>
          </a:prstGeom>
          <a:blipFill rotWithShape="1">
            <a:blip r:embed="rId13"/>
            <a:srcRect/>
            <a:tile tx="0" ty="0" sx="100000" sy="100000" flip="none" algn="tl"/>
          </a:blip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9pPr>
          </a:lstStyle>
          <a:p>
            <a:pPr algn="ctr" defTabSz="584200" hangingPunct="0">
              <a:buClrTx/>
            </a:pPr>
            <a:endParaRPr lang="en-US" sz="2400">
              <a:solidFill>
                <a:srgbClr val="FFFFFF"/>
              </a:solidFill>
              <a:latin typeface="+mn-lt"/>
              <a:ea typeface="+mn-ea"/>
              <a:cs typeface="+mn-cs"/>
              <a:sym typeface="Helvetica Light"/>
            </a:endParaRPr>
          </a:p>
        </p:txBody>
      </p:sp>
      <p:sp>
        <p:nvSpPr>
          <p:cNvPr id="124" name="TextBox 123">
            <a:extLst>
              <a:ext uri="{FF2B5EF4-FFF2-40B4-BE49-F238E27FC236}">
                <a16:creationId xmlns:a16="http://schemas.microsoft.com/office/drawing/2014/main" id="{283FA01A-EF0E-A238-B6B4-01BC5CAEFB46}"/>
              </a:ext>
            </a:extLst>
          </p:cNvPr>
          <p:cNvSpPr txBox="1"/>
          <p:nvPr/>
        </p:nvSpPr>
        <p:spPr>
          <a:xfrm>
            <a:off x="16075318" y="9287971"/>
            <a:ext cx="3039011" cy="268791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9pPr>
          </a:lstStyle>
          <a:p>
            <a:pPr marL="285750" indent="-285750" defTabSz="584200" hangingPunct="0">
              <a:buClrTx/>
              <a:buFont typeface="Arial" panose="020B0604020202020204" pitchFamily="34" charset="0"/>
              <a:buChar char="•"/>
            </a:pPr>
            <a:r>
              <a:rPr lang="en-US" sz="2400" dirty="0">
                <a:solidFill>
                  <a:srgbClr val="C00000"/>
                </a:solidFill>
                <a:latin typeface="Palatino Linotype" panose="02040502050505030304" pitchFamily="18" charset="0"/>
                <a:ea typeface="+mn-ea"/>
                <a:sym typeface="Helvetica Light"/>
              </a:rPr>
              <a:t>Data Operation</a:t>
            </a:r>
          </a:p>
          <a:p>
            <a:pPr marL="285750" indent="-285750" defTabSz="584200" hangingPunct="0">
              <a:buClrTx/>
              <a:buFont typeface="Arial" panose="020B0604020202020204" pitchFamily="34" charset="0"/>
              <a:buChar char="•"/>
            </a:pPr>
            <a:r>
              <a:rPr lang="en-US" sz="2400" dirty="0">
                <a:solidFill>
                  <a:schemeClr val="accent1"/>
                </a:solidFill>
                <a:latin typeface="Palatino Linotype" panose="02040502050505030304" pitchFamily="18" charset="0"/>
                <a:ea typeface="+mn-ea"/>
                <a:sym typeface="Helvetica Light"/>
              </a:rPr>
              <a:t>SLD calculator</a:t>
            </a:r>
            <a:endParaRPr lang="en-US" sz="2400" dirty="0">
              <a:solidFill>
                <a:schemeClr val="accent1"/>
              </a:solidFill>
              <a:latin typeface="Palatino Linotype" panose="02040502050505030304" pitchFamily="18" charset="0"/>
              <a:ea typeface="+mn-ea"/>
            </a:endParaRPr>
          </a:p>
          <a:p>
            <a:pPr marL="285750" indent="-285750" defTabSz="584200" hangingPunct="0">
              <a:buClrTx/>
              <a:buFont typeface="Arial" panose="020B0604020202020204" pitchFamily="34" charset="0"/>
              <a:buChar char="•"/>
            </a:pPr>
            <a:r>
              <a:rPr lang="en-US" sz="2400" dirty="0">
                <a:latin typeface="Palatino Linotype" panose="02040502050505030304" pitchFamily="18" charset="0"/>
                <a:ea typeface="+mn-ea"/>
                <a:sym typeface="Helvetica Light"/>
              </a:rPr>
              <a:t>Density/Volume calculator</a:t>
            </a:r>
            <a:endParaRPr lang="en-US" sz="2400" dirty="0">
              <a:latin typeface="Palatino Linotype" panose="02040502050505030304" pitchFamily="18" charset="0"/>
              <a:ea typeface="+mn-ea"/>
            </a:endParaRPr>
          </a:p>
          <a:p>
            <a:pPr marL="285750" indent="-285750" defTabSz="584200" hangingPunct="0">
              <a:buClrTx/>
              <a:buFont typeface="Arial" panose="020B0604020202020204" pitchFamily="34" charset="0"/>
              <a:buChar char="•"/>
            </a:pPr>
            <a:r>
              <a:rPr lang="en-US" sz="2400" dirty="0">
                <a:solidFill>
                  <a:schemeClr val="tx1"/>
                </a:solidFill>
                <a:latin typeface="Palatino Linotype" panose="02040502050505030304" pitchFamily="18" charset="0"/>
                <a:ea typeface="+mn-ea"/>
                <a:sym typeface="Helvetica Light"/>
              </a:rPr>
              <a:t>Slit Size Calculator</a:t>
            </a:r>
            <a:endParaRPr lang="en-US" sz="2400" dirty="0">
              <a:solidFill>
                <a:schemeClr val="tx1"/>
              </a:solidFill>
              <a:latin typeface="Palatino Linotype" panose="02040502050505030304" pitchFamily="18" charset="0"/>
              <a:ea typeface="+mn-ea"/>
            </a:endParaRPr>
          </a:p>
          <a:p>
            <a:pPr marL="285750" indent="-285750" defTabSz="584200" hangingPunct="0">
              <a:buClrTx/>
              <a:buFont typeface="Arial" panose="020B0604020202020204" pitchFamily="34" charset="0"/>
              <a:buChar char="•"/>
            </a:pPr>
            <a:r>
              <a:rPr lang="en-US" sz="2400" dirty="0" err="1">
                <a:latin typeface="Palatino Linotype" panose="02040502050505030304" pitchFamily="18" charset="0"/>
                <a:ea typeface="+mn-ea"/>
                <a:sym typeface="Helvetica Light"/>
              </a:rPr>
              <a:t>Kiessig</a:t>
            </a:r>
            <a:r>
              <a:rPr lang="en-US" sz="2400" dirty="0">
                <a:latin typeface="Palatino Linotype" panose="02040502050505030304" pitchFamily="18" charset="0"/>
                <a:ea typeface="+mn-ea"/>
                <a:sym typeface="Helvetica Light"/>
              </a:rPr>
              <a:t> Thickness Calculator</a:t>
            </a:r>
            <a:endParaRPr lang="en-US" sz="2400" dirty="0">
              <a:solidFill>
                <a:schemeClr val="accent1"/>
              </a:solidFill>
              <a:latin typeface="Palatino Linotype" panose="02040502050505030304" pitchFamily="18" charset="0"/>
            </a:endParaRPr>
          </a:p>
        </p:txBody>
      </p:sp>
      <p:sp>
        <p:nvSpPr>
          <p:cNvPr id="125" name="TextBox 124">
            <a:extLst>
              <a:ext uri="{FF2B5EF4-FFF2-40B4-BE49-F238E27FC236}">
                <a16:creationId xmlns:a16="http://schemas.microsoft.com/office/drawing/2014/main" id="{A60645EF-256A-D81E-5A1A-DEE1A8CC1446}"/>
              </a:ext>
            </a:extLst>
          </p:cNvPr>
          <p:cNvSpPr txBox="1"/>
          <p:nvPr/>
        </p:nvSpPr>
        <p:spPr>
          <a:xfrm>
            <a:off x="19315705" y="9287971"/>
            <a:ext cx="3419377" cy="304698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Char char="•"/>
            </a:pPr>
            <a:r>
              <a:rPr lang="en-US" sz="2400" dirty="0">
                <a:solidFill>
                  <a:schemeClr val="accent1"/>
                </a:solidFill>
                <a:latin typeface="Palatino Linotype" panose="02040502050505030304" pitchFamily="18" charset="0"/>
              </a:rPr>
              <a:t>Q Resolution Estimator</a:t>
            </a:r>
          </a:p>
          <a:p>
            <a:pPr marL="342900" indent="-342900">
              <a:buChar char="•"/>
            </a:pPr>
            <a:r>
              <a:rPr lang="en-US" sz="2400" dirty="0">
                <a:solidFill>
                  <a:srgbClr val="C00000"/>
                </a:solidFill>
                <a:latin typeface="Palatino Linotype" panose="02040502050505030304" pitchFamily="18" charset="0"/>
              </a:rPr>
              <a:t>Generic Scattering calculator</a:t>
            </a:r>
            <a:r>
              <a:rPr lang="en-US" sz="2400" dirty="0">
                <a:latin typeface="Palatino Linotype" panose="02040502050505030304" pitchFamily="18" charset="0"/>
              </a:rPr>
              <a:t>​</a:t>
            </a:r>
          </a:p>
          <a:p>
            <a:pPr marL="342900" indent="-342900">
              <a:buChar char="•"/>
            </a:pPr>
            <a:r>
              <a:rPr lang="en-US" sz="2400" dirty="0">
                <a:solidFill>
                  <a:srgbClr val="C00000"/>
                </a:solidFill>
                <a:latin typeface="Palatino Linotype" panose="02040502050505030304" pitchFamily="18" charset="0"/>
              </a:rPr>
              <a:t>Orientation Viewer</a:t>
            </a:r>
            <a:r>
              <a:rPr lang="en-US" sz="2400" dirty="0">
                <a:latin typeface="Palatino Linotype" panose="02040502050505030304" pitchFamily="18" charset="0"/>
              </a:rPr>
              <a:t>​</a:t>
            </a:r>
          </a:p>
          <a:p>
            <a:pPr marL="342900" indent="-342900">
              <a:buChar char="•"/>
            </a:pPr>
            <a:r>
              <a:rPr lang="en-US" sz="2400" dirty="0">
                <a:solidFill>
                  <a:srgbClr val="0070C0"/>
                </a:solidFill>
                <a:latin typeface="Palatino Linotype" panose="02040502050505030304" pitchFamily="18" charset="0"/>
              </a:rPr>
              <a:t>Python Shell/Editor</a:t>
            </a:r>
            <a:r>
              <a:rPr lang="en-US" sz="2400" dirty="0">
                <a:latin typeface="Palatino Linotype" panose="02040502050505030304" pitchFamily="18" charset="0"/>
              </a:rPr>
              <a:t>​</a:t>
            </a:r>
          </a:p>
          <a:p>
            <a:pPr marL="342900" indent="-342900">
              <a:buChar char="•"/>
            </a:pPr>
            <a:r>
              <a:rPr lang="en-US" sz="2400" dirty="0">
                <a:solidFill>
                  <a:srgbClr val="0070C0"/>
                </a:solidFill>
                <a:latin typeface="Palatino Linotype" panose="02040502050505030304" pitchFamily="18" charset="0"/>
              </a:rPr>
              <a:t>Image Viewer</a:t>
            </a:r>
            <a:r>
              <a:rPr lang="en-US" sz="2400" dirty="0">
                <a:latin typeface="Palatino Linotype" panose="02040502050505030304" pitchFamily="18" charset="0"/>
              </a:rPr>
              <a:t>​</a:t>
            </a:r>
          </a:p>
          <a:p>
            <a:pPr marL="342900" indent="-342900">
              <a:buChar char="•"/>
            </a:pPr>
            <a:r>
              <a:rPr lang="en-US" sz="2400" dirty="0">
                <a:solidFill>
                  <a:srgbClr val="0070C0"/>
                </a:solidFill>
                <a:latin typeface="Palatino Linotype" panose="02040502050505030304" pitchFamily="18" charset="0"/>
              </a:rPr>
              <a:t>File Converter</a:t>
            </a:r>
            <a:r>
              <a:rPr lang="en-US" sz="2400" dirty="0">
                <a:latin typeface="Palatino Linotype" panose="02040502050505030304" pitchFamily="18" charset="0"/>
              </a:rPr>
              <a:t>​</a:t>
            </a:r>
          </a:p>
        </p:txBody>
      </p:sp>
      <mc:AlternateContent xmlns:mc="http://schemas.openxmlformats.org/markup-compatibility/2006" xmlns:p14="http://schemas.microsoft.com/office/powerpoint/2010/main">
        <mc:Choice Requires="p14">
          <p:contentPart p14:bwMode="auto" r:id="rId14">
            <p14:nvContentPartPr>
              <p14:cNvPr id="126" name="Ink 125">
                <a:extLst>
                  <a:ext uri="{FF2B5EF4-FFF2-40B4-BE49-F238E27FC236}">
                    <a16:creationId xmlns:a16="http://schemas.microsoft.com/office/drawing/2014/main" id="{7B5C6A91-1009-3DC6-DE7A-A058991F82F7}"/>
                  </a:ext>
                </a:extLst>
              </p14:cNvPr>
              <p14:cNvContentPartPr/>
              <p14:nvPr/>
            </p14:nvContentPartPr>
            <p14:xfrm rot="2700000" flipH="1">
              <a:off x="28076359" y="9317928"/>
              <a:ext cx="52797" cy="323733"/>
            </p14:xfrm>
          </p:contentPart>
        </mc:Choice>
        <mc:Fallback xmlns="">
          <p:pic>
            <p:nvPicPr>
              <p:cNvPr id="126" name="Ink 125">
                <a:extLst>
                  <a:ext uri="{FF2B5EF4-FFF2-40B4-BE49-F238E27FC236}">
                    <a16:creationId xmlns:a16="http://schemas.microsoft.com/office/drawing/2014/main" id="{7B5C6A91-1009-3DC6-DE7A-A058991F82F7}"/>
                  </a:ext>
                </a:extLst>
              </p:cNvPr>
              <p:cNvPicPr/>
              <p:nvPr/>
            </p:nvPicPr>
            <p:blipFill>
              <a:blip r:embed="rId15"/>
              <a:stretch>
                <a:fillRect/>
              </a:stretch>
            </p:blipFill>
            <p:spPr>
              <a:xfrm rot="2700000" flipH="1">
                <a:off x="28040443" y="9281958"/>
                <a:ext cx="124270" cy="395314"/>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27" name="Ink 126">
                <a:extLst>
                  <a:ext uri="{FF2B5EF4-FFF2-40B4-BE49-F238E27FC236}">
                    <a16:creationId xmlns:a16="http://schemas.microsoft.com/office/drawing/2014/main" id="{6D734B43-8CD0-A9E6-4E33-EF9B5F027D7C}"/>
                  </a:ext>
                </a:extLst>
              </p14:cNvPr>
              <p14:cNvContentPartPr/>
              <p14:nvPr/>
            </p14:nvContentPartPr>
            <p14:xfrm rot="2700000">
              <a:off x="27709639" y="9458511"/>
              <a:ext cx="323380" cy="49392"/>
            </p14:xfrm>
          </p:contentPart>
        </mc:Choice>
        <mc:Fallback xmlns="">
          <p:pic>
            <p:nvPicPr>
              <p:cNvPr id="127" name="Ink 126">
                <a:extLst>
                  <a:ext uri="{FF2B5EF4-FFF2-40B4-BE49-F238E27FC236}">
                    <a16:creationId xmlns:a16="http://schemas.microsoft.com/office/drawing/2014/main" id="{6D734B43-8CD0-A9E6-4E33-EF9B5F027D7C}"/>
                  </a:ext>
                </a:extLst>
              </p:cNvPr>
              <p:cNvPicPr/>
              <p:nvPr/>
            </p:nvPicPr>
            <p:blipFill>
              <a:blip r:embed="rId17"/>
              <a:stretch>
                <a:fillRect/>
              </a:stretch>
            </p:blipFill>
            <p:spPr>
              <a:xfrm rot="2700000">
                <a:off x="27673140" y="9422458"/>
                <a:ext cx="396013" cy="121137"/>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28" name="Ink 127">
                <a:extLst>
                  <a:ext uri="{FF2B5EF4-FFF2-40B4-BE49-F238E27FC236}">
                    <a16:creationId xmlns:a16="http://schemas.microsoft.com/office/drawing/2014/main" id="{6C06C0D6-AD74-1E09-C957-60451E6AF804}"/>
                  </a:ext>
                </a:extLst>
              </p14:cNvPr>
              <p14:cNvContentPartPr/>
              <p14:nvPr/>
            </p14:nvContentPartPr>
            <p14:xfrm>
              <a:off x="27972785" y="8908156"/>
              <a:ext cx="2522607" cy="2483864"/>
            </p14:xfrm>
          </p:contentPart>
        </mc:Choice>
        <mc:Fallback xmlns="">
          <p:pic>
            <p:nvPicPr>
              <p:cNvPr id="128" name="Ink 127">
                <a:extLst>
                  <a:ext uri="{FF2B5EF4-FFF2-40B4-BE49-F238E27FC236}">
                    <a16:creationId xmlns:a16="http://schemas.microsoft.com/office/drawing/2014/main" id="{6C06C0D6-AD74-1E09-C957-60451E6AF804}"/>
                  </a:ext>
                </a:extLst>
              </p:cNvPr>
              <p:cNvPicPr/>
              <p:nvPr/>
            </p:nvPicPr>
            <p:blipFill>
              <a:blip r:embed="rId19"/>
              <a:stretch>
                <a:fillRect/>
              </a:stretch>
            </p:blipFill>
            <p:spPr>
              <a:xfrm>
                <a:off x="27936850" y="8872210"/>
                <a:ext cx="2594117" cy="2555396"/>
              </a:xfrm>
              <a:prstGeom prst="rect">
                <a:avLst/>
              </a:prstGeom>
            </p:spPr>
          </p:pic>
        </mc:Fallback>
      </mc:AlternateContent>
      <p:sp>
        <p:nvSpPr>
          <p:cNvPr id="147" name="Google Shape;196;p32">
            <a:extLst>
              <a:ext uri="{FF2B5EF4-FFF2-40B4-BE49-F238E27FC236}">
                <a16:creationId xmlns:a16="http://schemas.microsoft.com/office/drawing/2014/main" id="{D22AC396-9C9F-D6CC-4791-1554B3A94AAC}"/>
              </a:ext>
            </a:extLst>
          </p:cNvPr>
          <p:cNvSpPr txBox="1">
            <a:spLocks/>
          </p:cNvSpPr>
          <p:nvPr/>
        </p:nvSpPr>
        <p:spPr>
          <a:xfrm>
            <a:off x="21282280" y="17378362"/>
            <a:ext cx="9140570" cy="400137"/>
          </a:xfrm>
          <a:prstGeom prst="rect">
            <a:avLst/>
          </a:prstGeom>
        </p:spPr>
        <p:txBody>
          <a:bodyPr spcFirstLastPara="1" vert="horz" wrap="square" lIns="0" tIns="0" rIns="0" bIns="0" rtlCol="0" anchor="b" anchorCtr="0">
            <a:noAutofit/>
          </a:bodyPr>
          <a:lstStyle>
            <a:defPPr marR="0" lvl="0" algn="l" rtl="0">
              <a:lnSpc>
                <a:spcPct val="100000"/>
              </a:lnSpc>
              <a:spcBef>
                <a:spcPts val="0"/>
              </a:spcBef>
              <a:spcAft>
                <a:spcPts val="0"/>
              </a:spcAft>
              <a:defRPr/>
            </a:defPPr>
            <a:lvl1pPr marR="0" lvl="0" algn="l" defTabSz="4389120" rtl="0" eaLnBrk="1" latinLnBrk="0" hangingPunct="1">
              <a:lnSpc>
                <a:spcPct val="100000"/>
              </a:lnSpc>
              <a:spcBef>
                <a:spcPts val="0"/>
              </a:spcBef>
              <a:spcAft>
                <a:spcPts val="0"/>
              </a:spcAft>
              <a:buClr>
                <a:srgbClr val="000000"/>
              </a:buClr>
              <a:buFont typeface="Arial"/>
              <a:buNone/>
              <a:defRPr sz="2222" b="0" i="0" u="none" strike="noStrike" kern="1200"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9pPr>
          </a:lstStyle>
          <a:p>
            <a:r>
              <a:rPr lang="en" sz="3200" b="1" dirty="0">
                <a:solidFill>
                  <a:srgbClr val="0070C0"/>
                </a:solidFill>
                <a:latin typeface="Verdana" panose="020B0604030504040204" pitchFamily="34" charset="0"/>
                <a:ea typeface="Verdana" panose="020B0604030504040204" pitchFamily="34" charset="0"/>
              </a:rPr>
              <a:t>Fitting Perspective: 1 and 2D Analysis</a:t>
            </a:r>
            <a:endParaRPr lang="en-US" sz="3200" dirty="0">
              <a:solidFill>
                <a:srgbClr val="0070C0"/>
              </a:solidFill>
              <a:latin typeface="Verdana" panose="020B0604030504040204" pitchFamily="34" charset="0"/>
              <a:ea typeface="Verdana" panose="020B0604030504040204" pitchFamily="34" charset="0"/>
            </a:endParaRPr>
          </a:p>
        </p:txBody>
      </p:sp>
      <p:pic>
        <p:nvPicPr>
          <p:cNvPr id="148" name="Google Shape;197;p32">
            <a:extLst>
              <a:ext uri="{FF2B5EF4-FFF2-40B4-BE49-F238E27FC236}">
                <a16:creationId xmlns:a16="http://schemas.microsoft.com/office/drawing/2014/main" id="{DDCC149D-65E2-FA52-A526-3B6FCBE23388}"/>
              </a:ext>
            </a:extLst>
          </p:cNvPr>
          <p:cNvPicPr preferRelativeResize="0"/>
          <p:nvPr/>
        </p:nvPicPr>
        <p:blipFill>
          <a:blip r:embed="rId20">
            <a:alphaModFix/>
          </a:blip>
          <a:stretch>
            <a:fillRect/>
          </a:stretch>
        </p:blipFill>
        <p:spPr>
          <a:xfrm>
            <a:off x="15199115" y="21357017"/>
            <a:ext cx="3750758" cy="2833234"/>
          </a:xfrm>
          <a:prstGeom prst="rect">
            <a:avLst/>
          </a:prstGeom>
          <a:noFill/>
          <a:ln>
            <a:noFill/>
          </a:ln>
        </p:spPr>
      </p:pic>
      <p:sp>
        <p:nvSpPr>
          <p:cNvPr id="150" name="Google Shape;210;p33">
            <a:extLst>
              <a:ext uri="{FF2B5EF4-FFF2-40B4-BE49-F238E27FC236}">
                <a16:creationId xmlns:a16="http://schemas.microsoft.com/office/drawing/2014/main" id="{DF485826-9806-D36A-4671-032BFA6B8A48}"/>
              </a:ext>
            </a:extLst>
          </p:cNvPr>
          <p:cNvSpPr txBox="1"/>
          <p:nvPr/>
        </p:nvSpPr>
        <p:spPr>
          <a:xfrm>
            <a:off x="19118264" y="22128718"/>
            <a:ext cx="4561434" cy="2061533"/>
          </a:xfrm>
          <a:prstGeom prst="rect">
            <a:avLst/>
          </a:prstGeom>
          <a:noFill/>
          <a:ln>
            <a:noFill/>
          </a:ln>
        </p:spPr>
        <p:txBody>
          <a:bodyPr spcFirstLastPara="1" wrap="square" lIns="24563" tIns="24563" rIns="24563" bIns="24563"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9pPr>
          </a:lstStyle>
          <a:p>
            <a:pPr algn="ctr">
              <a:buSzPts val="1500"/>
            </a:pPr>
            <a:r>
              <a:rPr lang="en-US" sz="2000" dirty="0">
                <a:solidFill>
                  <a:srgbClr val="C00000"/>
                </a:solidFill>
                <a:latin typeface="Palatino Linotype" panose="02040502050505030304" pitchFamily="18" charset="0"/>
              </a:rPr>
              <a:t>Orientational polydispersity = “jitter”</a:t>
            </a:r>
            <a:endParaRPr lang="en-US" sz="2000" dirty="0">
              <a:latin typeface="Palatino Linotype" panose="02040502050505030304" pitchFamily="18" charset="0"/>
            </a:endParaRPr>
          </a:p>
          <a:p>
            <a:pPr algn="ctr">
              <a:buSzPts val="1500"/>
            </a:pPr>
            <a:r>
              <a:rPr lang="en-US" sz="2000" dirty="0">
                <a:latin typeface="Palatino Linotype" panose="02040502050505030304" pitchFamily="18" charset="0"/>
              </a:rPr>
              <a:t>Decouples the frame for the object’s orientation with respect to the beam and the “jitter” around the axis of the object.</a:t>
            </a:r>
            <a:endParaRPr lang="en" sz="2000" dirty="0">
              <a:latin typeface="Palatino Linotype" panose="02040502050505030304" pitchFamily="18" charset="0"/>
            </a:endParaRPr>
          </a:p>
        </p:txBody>
      </p:sp>
      <p:pic>
        <p:nvPicPr>
          <p:cNvPr id="152" name="Picture 6" descr="Graphical user interface, application&#10;&#10;Description automatically generated">
            <a:extLst>
              <a:ext uri="{FF2B5EF4-FFF2-40B4-BE49-F238E27FC236}">
                <a16:creationId xmlns:a16="http://schemas.microsoft.com/office/drawing/2014/main" id="{78D6834F-B644-1046-E2C6-560A7EEAC0A4}"/>
              </a:ext>
            </a:extLst>
          </p:cNvPr>
          <p:cNvPicPr>
            <a:picLocks noChangeAspect="1"/>
          </p:cNvPicPr>
          <p:nvPr/>
        </p:nvPicPr>
        <p:blipFill>
          <a:blip r:embed="rId21"/>
          <a:stretch>
            <a:fillRect/>
          </a:stretch>
        </p:blipFill>
        <p:spPr>
          <a:xfrm>
            <a:off x="15221534" y="17996266"/>
            <a:ext cx="6546144" cy="3439842"/>
          </a:xfrm>
          <a:prstGeom prst="rect">
            <a:avLst/>
          </a:prstGeom>
        </p:spPr>
      </p:pic>
      <p:pic>
        <p:nvPicPr>
          <p:cNvPr id="153" name="Picture 2" descr="Graphical user interface&#10;&#10;Description automatically generated">
            <a:extLst>
              <a:ext uri="{FF2B5EF4-FFF2-40B4-BE49-F238E27FC236}">
                <a16:creationId xmlns:a16="http://schemas.microsoft.com/office/drawing/2014/main" id="{08F0525D-1B0F-B13E-95F7-B1C9CC9A4E52}"/>
              </a:ext>
            </a:extLst>
          </p:cNvPr>
          <p:cNvPicPr>
            <a:picLocks noChangeAspect="1"/>
          </p:cNvPicPr>
          <p:nvPr/>
        </p:nvPicPr>
        <p:blipFill>
          <a:blip r:embed="rId22"/>
          <a:stretch>
            <a:fillRect/>
          </a:stretch>
        </p:blipFill>
        <p:spPr>
          <a:xfrm>
            <a:off x="20392165" y="18577826"/>
            <a:ext cx="3552659" cy="3383899"/>
          </a:xfrm>
          <a:prstGeom prst="rect">
            <a:avLst/>
          </a:prstGeom>
        </p:spPr>
      </p:pic>
      <p:grpSp>
        <p:nvGrpSpPr>
          <p:cNvPr id="134" name="Group 133">
            <a:extLst>
              <a:ext uri="{FF2B5EF4-FFF2-40B4-BE49-F238E27FC236}">
                <a16:creationId xmlns:a16="http://schemas.microsoft.com/office/drawing/2014/main" id="{A9EC2D25-0BE3-935B-AD3A-925249C4BCD2}"/>
              </a:ext>
            </a:extLst>
          </p:cNvPr>
          <p:cNvGrpSpPr/>
          <p:nvPr/>
        </p:nvGrpSpPr>
        <p:grpSpPr>
          <a:xfrm>
            <a:off x="15078252" y="23992455"/>
            <a:ext cx="4536995" cy="4220749"/>
            <a:chOff x="18590485" y="25488531"/>
            <a:chExt cx="4536995" cy="4220749"/>
          </a:xfrm>
        </p:grpSpPr>
        <p:sp>
          <p:nvSpPr>
            <p:cNvPr id="154" name="Google Shape;203;p33">
              <a:extLst>
                <a:ext uri="{FF2B5EF4-FFF2-40B4-BE49-F238E27FC236}">
                  <a16:creationId xmlns:a16="http://schemas.microsoft.com/office/drawing/2014/main" id="{0B7C740B-B909-A6C8-68CA-FDB19AB32499}"/>
                </a:ext>
              </a:extLst>
            </p:cNvPr>
            <p:cNvSpPr txBox="1">
              <a:spLocks/>
            </p:cNvSpPr>
            <p:nvPr/>
          </p:nvSpPr>
          <p:spPr>
            <a:xfrm>
              <a:off x="18724167" y="25488531"/>
              <a:ext cx="4178829" cy="508023"/>
            </a:xfrm>
            <a:prstGeom prst="rect">
              <a:avLst/>
            </a:prstGeom>
            <a:noFill/>
            <a:ln>
              <a:noFill/>
            </a:ln>
          </p:spPr>
          <p:txBody>
            <a:bodyPr spcFirstLastPara="1" vert="horz" wrap="square" lIns="0" tIns="0" rIns="0" bIns="0" rtlCol="0" anchor="b" anchorCtr="0">
              <a:noAutofit/>
            </a:bodyPr>
            <a:lstStyle>
              <a:defPPr marR="0" lvl="0" algn="l" rtl="0">
                <a:lnSpc>
                  <a:spcPct val="100000"/>
                </a:lnSpc>
                <a:spcBef>
                  <a:spcPts val="0"/>
                </a:spcBef>
                <a:spcAft>
                  <a:spcPts val="0"/>
                </a:spcAft>
                <a:defRPr/>
              </a:defPPr>
              <a:lvl1pPr marR="0" lvl="0" algn="l" defTabSz="4389120" rtl="0" eaLnBrk="1" latinLnBrk="0" hangingPunct="1">
                <a:lnSpc>
                  <a:spcPct val="100000"/>
                </a:lnSpc>
                <a:spcBef>
                  <a:spcPts val="0"/>
                </a:spcBef>
                <a:spcAft>
                  <a:spcPts val="0"/>
                </a:spcAft>
                <a:buClr>
                  <a:srgbClr val="000000"/>
                </a:buClr>
                <a:buFont typeface="Arial"/>
                <a:buNone/>
                <a:defRPr sz="2222" b="0" i="0" u="none" strike="noStrike" kern="1200"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9pPr>
            </a:lstStyle>
            <a:p>
              <a:r>
                <a:rPr lang="en-US" sz="2600" b="1" dirty="0">
                  <a:solidFill>
                    <a:srgbClr val="0070C0"/>
                  </a:solidFill>
                  <a:latin typeface="Verdana" panose="020B0604030504040204" pitchFamily="34" charset="0"/>
                  <a:ea typeface="Verdana" panose="020B0604030504040204" pitchFamily="34" charset="0"/>
                </a:rPr>
                <a:t>Choice of Optimizers</a:t>
              </a:r>
            </a:p>
          </p:txBody>
        </p:sp>
        <p:pic>
          <p:nvPicPr>
            <p:cNvPr id="155" name="Google Shape;205;p33">
              <a:extLst>
                <a:ext uri="{FF2B5EF4-FFF2-40B4-BE49-F238E27FC236}">
                  <a16:creationId xmlns:a16="http://schemas.microsoft.com/office/drawing/2014/main" id="{879C4471-7821-1238-48D8-45CBDFB2CF8C}"/>
                </a:ext>
              </a:extLst>
            </p:cNvPr>
            <p:cNvPicPr preferRelativeResize="0"/>
            <p:nvPr/>
          </p:nvPicPr>
          <p:blipFill rotWithShape="1">
            <a:blip r:embed="rId23">
              <a:alphaModFix/>
            </a:blip>
            <a:srcRect/>
            <a:stretch/>
          </p:blipFill>
          <p:spPr>
            <a:xfrm>
              <a:off x="20297244" y="26622173"/>
              <a:ext cx="2418430" cy="3070272"/>
            </a:xfrm>
            <a:prstGeom prst="rect">
              <a:avLst/>
            </a:prstGeom>
            <a:noFill/>
            <a:ln>
              <a:noFill/>
            </a:ln>
          </p:spPr>
        </p:pic>
        <p:pic>
          <p:nvPicPr>
            <p:cNvPr id="157" name="Google Shape;207;p33">
              <a:extLst>
                <a:ext uri="{FF2B5EF4-FFF2-40B4-BE49-F238E27FC236}">
                  <a16:creationId xmlns:a16="http://schemas.microsoft.com/office/drawing/2014/main" id="{0F922CFD-9F69-4246-4A4A-2CC9EC5D6C83}"/>
                </a:ext>
              </a:extLst>
            </p:cNvPr>
            <p:cNvPicPr preferRelativeResize="0"/>
            <p:nvPr/>
          </p:nvPicPr>
          <p:blipFill rotWithShape="1">
            <a:blip r:embed="rId24">
              <a:alphaModFix/>
            </a:blip>
            <a:srcRect/>
            <a:stretch/>
          </p:blipFill>
          <p:spPr>
            <a:xfrm>
              <a:off x="18626831" y="26529616"/>
              <a:ext cx="1757425" cy="1777087"/>
            </a:xfrm>
            <a:prstGeom prst="rect">
              <a:avLst/>
            </a:prstGeom>
            <a:noFill/>
            <a:ln>
              <a:noFill/>
            </a:ln>
          </p:spPr>
        </p:pic>
        <p:pic>
          <p:nvPicPr>
            <p:cNvPr id="159" name="Google Shape;209;p33">
              <a:extLst>
                <a:ext uri="{FF2B5EF4-FFF2-40B4-BE49-F238E27FC236}">
                  <a16:creationId xmlns:a16="http://schemas.microsoft.com/office/drawing/2014/main" id="{43A80769-E2AC-3249-6140-95D5D4518F17}"/>
                </a:ext>
              </a:extLst>
            </p:cNvPr>
            <p:cNvPicPr preferRelativeResize="0"/>
            <p:nvPr/>
          </p:nvPicPr>
          <p:blipFill rotWithShape="1">
            <a:blip r:embed="rId25">
              <a:alphaModFix/>
            </a:blip>
            <a:srcRect/>
            <a:stretch/>
          </p:blipFill>
          <p:spPr>
            <a:xfrm>
              <a:off x="18794842" y="28232693"/>
              <a:ext cx="1466905" cy="1476587"/>
            </a:xfrm>
            <a:prstGeom prst="rect">
              <a:avLst/>
            </a:prstGeom>
            <a:noFill/>
            <a:ln>
              <a:noFill/>
            </a:ln>
          </p:spPr>
        </p:pic>
        <p:sp>
          <p:nvSpPr>
            <p:cNvPr id="160" name="Google Shape;210;p33">
              <a:extLst>
                <a:ext uri="{FF2B5EF4-FFF2-40B4-BE49-F238E27FC236}">
                  <a16:creationId xmlns:a16="http://schemas.microsoft.com/office/drawing/2014/main" id="{AABE0FDE-9B16-1024-FA8B-CFE5999D7421}"/>
                </a:ext>
              </a:extLst>
            </p:cNvPr>
            <p:cNvSpPr txBox="1"/>
            <p:nvPr/>
          </p:nvSpPr>
          <p:spPr>
            <a:xfrm>
              <a:off x="18590485" y="25926435"/>
              <a:ext cx="4536995" cy="665920"/>
            </a:xfrm>
            <a:prstGeom prst="rect">
              <a:avLst/>
            </a:prstGeom>
            <a:noFill/>
            <a:ln>
              <a:noFill/>
            </a:ln>
          </p:spPr>
          <p:txBody>
            <a:bodyPr spcFirstLastPara="1" wrap="square" lIns="24563" tIns="24563" rIns="24563" bIns="24563"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9pPr>
            </a:lstStyle>
            <a:p>
              <a:pPr algn="ctr">
                <a:buSzPts val="1500"/>
              </a:pPr>
              <a:r>
                <a:rPr lang="en" sz="2000" dirty="0">
                  <a:latin typeface="Palatino Linotype" panose="02040502050505030304" pitchFamily="18" charset="0"/>
                </a:rPr>
                <a:t>Uses bumps package from P. Kienzle</a:t>
              </a:r>
            </a:p>
            <a:p>
              <a:pPr algn="ctr">
                <a:buSzPts val="1500"/>
              </a:pPr>
              <a:r>
                <a:rPr lang="en" sz="2000" dirty="0">
                  <a:solidFill>
                    <a:srgbClr val="C00000"/>
                  </a:solidFill>
                  <a:latin typeface="Palatino Linotype" panose="02040502050505030304" pitchFamily="18" charset="0"/>
                </a:rPr>
                <a:t>(also </a:t>
              </a:r>
              <a:r>
                <a:rPr lang="en-US" sz="2000" dirty="0">
                  <a:solidFill>
                    <a:srgbClr val="C00000"/>
                  </a:solidFill>
                  <a:latin typeface="Palatino Linotype" panose="02040502050505030304" pitchFamily="18" charset="0"/>
                </a:rPr>
                <a:t>has DANSE origins)</a:t>
              </a:r>
              <a:endParaRPr sz="2000" dirty="0">
                <a:solidFill>
                  <a:srgbClr val="C00000"/>
                </a:solidFill>
                <a:latin typeface="Palatino Linotype" panose="02040502050505030304" pitchFamily="18" charset="0"/>
              </a:endParaRPr>
            </a:p>
          </p:txBody>
        </p:sp>
      </p:grpSp>
      <p:grpSp>
        <p:nvGrpSpPr>
          <p:cNvPr id="163" name="Group 162">
            <a:extLst>
              <a:ext uri="{FF2B5EF4-FFF2-40B4-BE49-F238E27FC236}">
                <a16:creationId xmlns:a16="http://schemas.microsoft.com/office/drawing/2014/main" id="{2682B5D5-306B-6DFD-416F-7F3B5D9666A6}"/>
              </a:ext>
            </a:extLst>
          </p:cNvPr>
          <p:cNvGrpSpPr/>
          <p:nvPr/>
        </p:nvGrpSpPr>
        <p:grpSpPr>
          <a:xfrm>
            <a:off x="35567150" y="9319987"/>
            <a:ext cx="5300117" cy="1270652"/>
            <a:chOff x="29998028" y="9791936"/>
            <a:chExt cx="5300117" cy="1270652"/>
          </a:xfrm>
        </p:grpSpPr>
        <p:sp>
          <p:nvSpPr>
            <p:cNvPr id="80" name="Google Shape;265;p40">
              <a:extLst>
                <a:ext uri="{FF2B5EF4-FFF2-40B4-BE49-F238E27FC236}">
                  <a16:creationId xmlns:a16="http://schemas.microsoft.com/office/drawing/2014/main" id="{D20260BA-9A18-FD26-33FE-CF68CD9EA47D}"/>
                </a:ext>
              </a:extLst>
            </p:cNvPr>
            <p:cNvSpPr/>
            <p:nvPr/>
          </p:nvSpPr>
          <p:spPr>
            <a:xfrm>
              <a:off x="29998028" y="9924656"/>
              <a:ext cx="5300117" cy="1030692"/>
            </a:xfrm>
            <a:prstGeom prst="rect">
              <a:avLst/>
            </a:prstGeom>
            <a:noFill/>
            <a:ln>
              <a:noFill/>
            </a:ln>
          </p:spPr>
          <p:txBody>
            <a:bodyPr spcFirstLastPara="1" wrap="square" lIns="43667" tIns="43667" rIns="43667" bIns="43667" anchor="ctr" anchorCtr="0">
              <a:noAutofit/>
            </a:bodyPr>
            <a:lstStyle/>
            <a:p>
              <a:pPr algn="ctr">
                <a:buSzPts val="1800"/>
              </a:pPr>
              <a:r>
                <a:rPr lang="en" sz="2400" dirty="0">
                  <a:latin typeface="Palatino Linotype" panose="02040502050505030304" pitchFamily="18" charset="0"/>
                </a:rPr>
                <a:t>Code is </a:t>
              </a:r>
              <a:r>
                <a:rPr lang="en" sz="2400" dirty="0">
                  <a:solidFill>
                    <a:srgbClr val="C00000"/>
                  </a:solidFill>
                  <a:latin typeface="Palatino Linotype" panose="02040502050505030304" pitchFamily="18" charset="0"/>
                </a:rPr>
                <a:t>open source</a:t>
              </a:r>
            </a:p>
            <a:p>
              <a:pPr algn="ctr">
                <a:buSzPts val="1800"/>
              </a:pPr>
              <a:r>
                <a:rPr lang="en" sz="2400" dirty="0">
                  <a:solidFill>
                    <a:srgbClr val="C00000"/>
                  </a:solidFill>
                  <a:latin typeface="Palatino Linotype" panose="02040502050505030304" pitchFamily="18" charset="0"/>
                </a:rPr>
                <a:t>publicly hosted </a:t>
              </a:r>
              <a:r>
                <a:rPr lang="en" sz="2400" dirty="0">
                  <a:latin typeface="Palatino Linotype" panose="02040502050505030304" pitchFamily="18" charset="0"/>
                </a:rPr>
                <a:t>at Github</a:t>
              </a:r>
              <a:endParaRPr sz="2400" dirty="0">
                <a:latin typeface="Palatino Linotype" panose="02040502050505030304" pitchFamily="18" charset="0"/>
                <a:ea typeface="Helvetica Neue Light"/>
                <a:cs typeface="Helvetica Neue Light"/>
                <a:sym typeface="Helvetica Neue Light"/>
              </a:endParaRPr>
            </a:p>
            <a:p>
              <a:pPr algn="ctr">
                <a:buSzPts val="1800"/>
              </a:pPr>
              <a:r>
                <a:rPr lang="en" sz="2400" dirty="0">
                  <a:latin typeface="Palatino Linotype" panose="02040502050505030304" pitchFamily="18" charset="0"/>
                </a:rPr>
                <a:t>Released under</a:t>
              </a:r>
              <a:r>
                <a:rPr lang="en" sz="2400" dirty="0">
                  <a:solidFill>
                    <a:srgbClr val="626262"/>
                  </a:solidFill>
                  <a:latin typeface="Palatino Linotype" panose="02040502050505030304" pitchFamily="18" charset="0"/>
                </a:rPr>
                <a:t> </a:t>
              </a:r>
              <a:r>
                <a:rPr lang="en" sz="2400" dirty="0">
                  <a:solidFill>
                    <a:srgbClr val="C00000"/>
                  </a:solidFill>
                  <a:latin typeface="Palatino Linotype" panose="02040502050505030304" pitchFamily="18" charset="0"/>
                </a:rPr>
                <a:t>BSD 3-clause license</a:t>
              </a:r>
              <a:endParaRPr sz="2400" dirty="0">
                <a:solidFill>
                  <a:srgbClr val="C00000"/>
                </a:solidFill>
                <a:latin typeface="Palatino Linotype" panose="02040502050505030304" pitchFamily="18" charset="0"/>
              </a:endParaRPr>
            </a:p>
          </p:txBody>
        </p:sp>
        <p:sp>
          <p:nvSpPr>
            <p:cNvPr id="161" name="Rectangle: Rounded Corners 160">
              <a:extLst>
                <a:ext uri="{FF2B5EF4-FFF2-40B4-BE49-F238E27FC236}">
                  <a16:creationId xmlns:a16="http://schemas.microsoft.com/office/drawing/2014/main" id="{0E15F95B-0945-9853-B2E7-9DC5CFF00183}"/>
                </a:ext>
              </a:extLst>
            </p:cNvPr>
            <p:cNvSpPr/>
            <p:nvPr/>
          </p:nvSpPr>
          <p:spPr>
            <a:xfrm>
              <a:off x="29998028" y="9791936"/>
              <a:ext cx="5233583" cy="1270652"/>
            </a:xfrm>
            <a:prstGeom prst="round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4" name="Google Shape;266;p40">
            <a:extLst>
              <a:ext uri="{FF2B5EF4-FFF2-40B4-BE49-F238E27FC236}">
                <a16:creationId xmlns:a16="http://schemas.microsoft.com/office/drawing/2014/main" id="{8C4B40C4-813D-9DFF-AE06-13B706CCB84D}"/>
              </a:ext>
            </a:extLst>
          </p:cNvPr>
          <p:cNvSpPr/>
          <p:nvPr/>
        </p:nvSpPr>
        <p:spPr>
          <a:xfrm>
            <a:off x="3702172" y="7422445"/>
            <a:ext cx="7112136" cy="867597"/>
          </a:xfrm>
          <a:prstGeom prst="rect">
            <a:avLst/>
          </a:prstGeom>
          <a:noFill/>
          <a:ln>
            <a:noFill/>
          </a:ln>
        </p:spPr>
        <p:txBody>
          <a:bodyPr spcFirstLastPara="1" wrap="square" lIns="43667" tIns="43667" rIns="43667" bIns="43667" anchor="ctr" anchorCtr="0">
            <a:noAutofit/>
          </a:bodyPr>
          <a:lstStyle/>
          <a:p>
            <a:pPr algn="ctr">
              <a:buSzPts val="2300"/>
            </a:pPr>
            <a:r>
              <a:rPr lang="en" sz="4000" b="1" dirty="0">
                <a:solidFill>
                  <a:srgbClr val="0070C0"/>
                </a:solidFill>
                <a:latin typeface="Verdana" panose="020B0604030504040204" pitchFamily="34" charset="0"/>
                <a:ea typeface="Verdana" panose="020B0604030504040204" pitchFamily="34" charset="0"/>
              </a:rPr>
              <a:t>The Problem Statement</a:t>
            </a:r>
            <a:endParaRPr sz="4000" dirty="0">
              <a:solidFill>
                <a:srgbClr val="0070C0"/>
              </a:solidFill>
              <a:latin typeface="Verdana" panose="020B0604030504040204" pitchFamily="34" charset="0"/>
              <a:ea typeface="Verdana" panose="020B0604030504040204" pitchFamily="34" charset="0"/>
            </a:endParaRPr>
          </a:p>
        </p:txBody>
      </p:sp>
      <p:sp>
        <p:nvSpPr>
          <p:cNvPr id="165" name="TextBox 164">
            <a:extLst>
              <a:ext uri="{FF2B5EF4-FFF2-40B4-BE49-F238E27FC236}">
                <a16:creationId xmlns:a16="http://schemas.microsoft.com/office/drawing/2014/main" id="{984E8C29-5D07-B4E7-9E49-F6F76A54AAF2}"/>
              </a:ext>
            </a:extLst>
          </p:cNvPr>
          <p:cNvSpPr txBox="1"/>
          <p:nvPr/>
        </p:nvSpPr>
        <p:spPr>
          <a:xfrm>
            <a:off x="9208608" y="10644479"/>
            <a:ext cx="3294204" cy="707886"/>
          </a:xfrm>
          <a:prstGeom prst="rect">
            <a:avLst/>
          </a:prstGeom>
          <a:noFill/>
        </p:spPr>
        <p:txBody>
          <a:bodyPr wrap="square" rtlCol="0">
            <a:spAutoFit/>
          </a:bodyPr>
          <a:lstStyle/>
          <a:p>
            <a:r>
              <a:rPr lang="en-US" sz="2000" dirty="0">
                <a:solidFill>
                  <a:srgbClr val="0070C0"/>
                </a:solidFill>
                <a:latin typeface="Palatino Linotype" panose="02040502050505030304" pitchFamily="18" charset="0"/>
              </a:rPr>
              <a:t>Today’s analysis is beyond the skill set of most users</a:t>
            </a:r>
            <a:endParaRPr lang="en-US" sz="2000" dirty="0">
              <a:solidFill>
                <a:srgbClr val="0070C0"/>
              </a:solidFill>
            </a:endParaRPr>
          </a:p>
        </p:txBody>
      </p:sp>
      <p:grpSp>
        <p:nvGrpSpPr>
          <p:cNvPr id="177" name="Group 176">
            <a:extLst>
              <a:ext uri="{FF2B5EF4-FFF2-40B4-BE49-F238E27FC236}">
                <a16:creationId xmlns:a16="http://schemas.microsoft.com/office/drawing/2014/main" id="{62CE8782-F5F8-38BD-5D47-E2AB0B172E82}"/>
              </a:ext>
            </a:extLst>
          </p:cNvPr>
          <p:cNvGrpSpPr/>
          <p:nvPr/>
        </p:nvGrpSpPr>
        <p:grpSpPr>
          <a:xfrm>
            <a:off x="-20684" y="4498366"/>
            <a:ext cx="49377600" cy="2408721"/>
            <a:chOff x="-20684" y="35882725"/>
            <a:chExt cx="49377600" cy="2408721"/>
          </a:xfrm>
          <a:noFill/>
        </p:grpSpPr>
        <p:pic>
          <p:nvPicPr>
            <p:cNvPr id="167" name="Google Shape;127;p29">
              <a:extLst>
                <a:ext uri="{FF2B5EF4-FFF2-40B4-BE49-F238E27FC236}">
                  <a16:creationId xmlns:a16="http://schemas.microsoft.com/office/drawing/2014/main" id="{72C0979F-CB0D-A20F-920B-C24CB5003447}"/>
                </a:ext>
              </a:extLst>
            </p:cNvPr>
            <p:cNvPicPr preferRelativeResize="0"/>
            <p:nvPr/>
          </p:nvPicPr>
          <p:blipFill rotWithShape="1">
            <a:blip r:embed="rId26">
              <a:alphaModFix/>
            </a:blip>
            <a:srcRect/>
            <a:stretch/>
          </p:blipFill>
          <p:spPr>
            <a:xfrm>
              <a:off x="-20684" y="36019727"/>
              <a:ext cx="3029919" cy="2134717"/>
            </a:xfrm>
            <a:prstGeom prst="rect">
              <a:avLst/>
            </a:prstGeom>
            <a:grpFill/>
            <a:ln>
              <a:noFill/>
            </a:ln>
          </p:spPr>
        </p:pic>
        <p:pic>
          <p:nvPicPr>
            <p:cNvPr id="168" name="Google Shape;126;p29">
              <a:extLst>
                <a:ext uri="{FF2B5EF4-FFF2-40B4-BE49-F238E27FC236}">
                  <a16:creationId xmlns:a16="http://schemas.microsoft.com/office/drawing/2014/main" id="{E33BF7C6-93E8-4CB9-BE9D-4BE0A632E88D}"/>
                </a:ext>
              </a:extLst>
            </p:cNvPr>
            <p:cNvPicPr preferRelativeResize="0"/>
            <p:nvPr/>
          </p:nvPicPr>
          <p:blipFill rotWithShape="1">
            <a:blip r:embed="rId27">
              <a:alphaModFix/>
            </a:blip>
            <a:srcRect/>
            <a:stretch/>
          </p:blipFill>
          <p:spPr>
            <a:xfrm>
              <a:off x="3371832" y="36019727"/>
              <a:ext cx="7560358" cy="2134717"/>
            </a:xfrm>
            <a:prstGeom prst="rect">
              <a:avLst/>
            </a:prstGeom>
            <a:grpFill/>
            <a:ln>
              <a:noFill/>
            </a:ln>
          </p:spPr>
        </p:pic>
        <p:pic>
          <p:nvPicPr>
            <p:cNvPr id="169" name="Google Shape;122;p29">
              <a:extLst>
                <a:ext uri="{FF2B5EF4-FFF2-40B4-BE49-F238E27FC236}">
                  <a16:creationId xmlns:a16="http://schemas.microsoft.com/office/drawing/2014/main" id="{F44EFC67-0F92-C589-FDFC-B7DCA2A4138A}"/>
                </a:ext>
              </a:extLst>
            </p:cNvPr>
            <p:cNvPicPr preferRelativeResize="0"/>
            <p:nvPr/>
          </p:nvPicPr>
          <p:blipFill rotWithShape="1">
            <a:blip r:embed="rId28">
              <a:alphaModFix/>
            </a:blip>
            <a:srcRect/>
            <a:stretch/>
          </p:blipFill>
          <p:spPr>
            <a:xfrm>
              <a:off x="11294787" y="35916372"/>
              <a:ext cx="3797218" cy="2341426"/>
            </a:xfrm>
            <a:prstGeom prst="rect">
              <a:avLst/>
            </a:prstGeom>
            <a:grpFill/>
            <a:ln>
              <a:noFill/>
            </a:ln>
          </p:spPr>
        </p:pic>
        <p:pic>
          <p:nvPicPr>
            <p:cNvPr id="170" name="Google Shape;124;p29">
              <a:extLst>
                <a:ext uri="{FF2B5EF4-FFF2-40B4-BE49-F238E27FC236}">
                  <a16:creationId xmlns:a16="http://schemas.microsoft.com/office/drawing/2014/main" id="{327DBC82-B1FA-4800-6E3B-720402ACEA70}"/>
                </a:ext>
              </a:extLst>
            </p:cNvPr>
            <p:cNvPicPr preferRelativeResize="0"/>
            <p:nvPr/>
          </p:nvPicPr>
          <p:blipFill rotWithShape="1">
            <a:blip r:embed="rId29">
              <a:alphaModFix/>
            </a:blip>
            <a:srcRect/>
            <a:stretch/>
          </p:blipFill>
          <p:spPr>
            <a:xfrm>
              <a:off x="15454602" y="36056564"/>
              <a:ext cx="7015218" cy="2061043"/>
            </a:xfrm>
            <a:prstGeom prst="rect">
              <a:avLst/>
            </a:prstGeom>
            <a:grpFill/>
            <a:ln>
              <a:noFill/>
            </a:ln>
          </p:spPr>
        </p:pic>
        <p:pic>
          <p:nvPicPr>
            <p:cNvPr id="171" name="Google Shape;121;p29">
              <a:extLst>
                <a:ext uri="{FF2B5EF4-FFF2-40B4-BE49-F238E27FC236}">
                  <a16:creationId xmlns:a16="http://schemas.microsoft.com/office/drawing/2014/main" id="{3BAAC196-2534-A802-3D5C-93A7966E0FA0}"/>
                </a:ext>
              </a:extLst>
            </p:cNvPr>
            <p:cNvPicPr preferRelativeResize="0"/>
            <p:nvPr/>
          </p:nvPicPr>
          <p:blipFill rotWithShape="1">
            <a:blip r:embed="rId30">
              <a:alphaModFix/>
            </a:blip>
            <a:srcRect/>
            <a:stretch/>
          </p:blipFill>
          <p:spPr>
            <a:xfrm>
              <a:off x="22832417" y="36016097"/>
              <a:ext cx="2256873" cy="2141977"/>
            </a:xfrm>
            <a:prstGeom prst="rect">
              <a:avLst/>
            </a:prstGeom>
            <a:grpFill/>
            <a:ln>
              <a:noFill/>
            </a:ln>
          </p:spPr>
        </p:pic>
        <p:pic>
          <p:nvPicPr>
            <p:cNvPr id="172" name="Google Shape;120;p29">
              <a:extLst>
                <a:ext uri="{FF2B5EF4-FFF2-40B4-BE49-F238E27FC236}">
                  <a16:creationId xmlns:a16="http://schemas.microsoft.com/office/drawing/2014/main" id="{F3687A7A-414B-EA73-435F-94BD2FE3AC18}"/>
                </a:ext>
              </a:extLst>
            </p:cNvPr>
            <p:cNvPicPr preferRelativeResize="0"/>
            <p:nvPr/>
          </p:nvPicPr>
          <p:blipFill rotWithShape="1">
            <a:blip r:embed="rId31">
              <a:alphaModFix/>
            </a:blip>
            <a:srcRect/>
            <a:stretch/>
          </p:blipFill>
          <p:spPr>
            <a:xfrm>
              <a:off x="25451887" y="35882725"/>
              <a:ext cx="4491269" cy="2408721"/>
            </a:xfrm>
            <a:prstGeom prst="rect">
              <a:avLst/>
            </a:prstGeom>
            <a:grpFill/>
            <a:ln>
              <a:noFill/>
            </a:ln>
          </p:spPr>
        </p:pic>
        <p:pic>
          <p:nvPicPr>
            <p:cNvPr id="173" name="Google Shape;118;p29">
              <a:extLst>
                <a:ext uri="{FF2B5EF4-FFF2-40B4-BE49-F238E27FC236}">
                  <a16:creationId xmlns:a16="http://schemas.microsoft.com/office/drawing/2014/main" id="{786E8992-9EB6-45B5-0A71-A6E928752DA3}"/>
                </a:ext>
              </a:extLst>
            </p:cNvPr>
            <p:cNvPicPr preferRelativeResize="0"/>
            <p:nvPr/>
          </p:nvPicPr>
          <p:blipFill rotWithShape="1">
            <a:blip r:embed="rId32">
              <a:alphaModFix/>
            </a:blip>
            <a:srcRect r="31850"/>
            <a:stretch/>
          </p:blipFill>
          <p:spPr>
            <a:xfrm>
              <a:off x="30305753" y="36067820"/>
              <a:ext cx="6946356" cy="2038530"/>
            </a:xfrm>
            <a:prstGeom prst="rect">
              <a:avLst/>
            </a:prstGeom>
            <a:grpFill/>
            <a:ln>
              <a:noFill/>
            </a:ln>
          </p:spPr>
        </p:pic>
        <p:pic>
          <p:nvPicPr>
            <p:cNvPr id="174" name="Google Shape;123;p29">
              <a:extLst>
                <a:ext uri="{FF2B5EF4-FFF2-40B4-BE49-F238E27FC236}">
                  <a16:creationId xmlns:a16="http://schemas.microsoft.com/office/drawing/2014/main" id="{E3B65D8E-FE3B-BAC8-A905-B2C7326F7BFC}"/>
                </a:ext>
              </a:extLst>
            </p:cNvPr>
            <p:cNvPicPr preferRelativeResize="0"/>
            <p:nvPr/>
          </p:nvPicPr>
          <p:blipFill rotWithShape="1">
            <a:blip r:embed="rId33">
              <a:alphaModFix/>
            </a:blip>
            <a:srcRect/>
            <a:stretch/>
          </p:blipFill>
          <p:spPr>
            <a:xfrm>
              <a:off x="37614706" y="36227687"/>
              <a:ext cx="3405207" cy="1718797"/>
            </a:xfrm>
            <a:prstGeom prst="rect">
              <a:avLst/>
            </a:prstGeom>
            <a:grpFill/>
            <a:ln>
              <a:noFill/>
            </a:ln>
          </p:spPr>
        </p:pic>
        <p:pic>
          <p:nvPicPr>
            <p:cNvPr id="175" name="Google Shape;119;p29">
              <a:extLst>
                <a:ext uri="{FF2B5EF4-FFF2-40B4-BE49-F238E27FC236}">
                  <a16:creationId xmlns:a16="http://schemas.microsoft.com/office/drawing/2014/main" id="{699D7BCD-B1D9-498B-697F-F6762168EA94}"/>
                </a:ext>
              </a:extLst>
            </p:cNvPr>
            <p:cNvPicPr preferRelativeResize="0"/>
            <p:nvPr/>
          </p:nvPicPr>
          <p:blipFill rotWithShape="1">
            <a:blip r:embed="rId34">
              <a:alphaModFix/>
            </a:blip>
            <a:srcRect r="68624" b="51224"/>
            <a:stretch/>
          </p:blipFill>
          <p:spPr>
            <a:xfrm>
              <a:off x="41382510" y="36227687"/>
              <a:ext cx="5156388" cy="1718796"/>
            </a:xfrm>
            <a:prstGeom prst="rect">
              <a:avLst/>
            </a:prstGeom>
            <a:grpFill/>
            <a:ln>
              <a:noFill/>
            </a:ln>
          </p:spPr>
        </p:pic>
        <p:pic>
          <p:nvPicPr>
            <p:cNvPr id="176" name="Google Shape;125;p29">
              <a:extLst>
                <a:ext uri="{FF2B5EF4-FFF2-40B4-BE49-F238E27FC236}">
                  <a16:creationId xmlns:a16="http://schemas.microsoft.com/office/drawing/2014/main" id="{B2E17A0E-3B7E-ADF4-38F2-1FBB0C64BD12}"/>
                </a:ext>
              </a:extLst>
            </p:cNvPr>
            <p:cNvPicPr preferRelativeResize="0"/>
            <p:nvPr/>
          </p:nvPicPr>
          <p:blipFill rotWithShape="1">
            <a:blip r:embed="rId35">
              <a:alphaModFix/>
            </a:blip>
            <a:srcRect/>
            <a:stretch/>
          </p:blipFill>
          <p:spPr>
            <a:xfrm>
              <a:off x="46901497" y="36227687"/>
              <a:ext cx="2455419" cy="1718796"/>
            </a:xfrm>
            <a:prstGeom prst="rect">
              <a:avLst/>
            </a:prstGeom>
            <a:grpFill/>
            <a:ln>
              <a:noFill/>
            </a:ln>
          </p:spPr>
        </p:pic>
      </p:grpSp>
      <p:sp>
        <p:nvSpPr>
          <p:cNvPr id="179" name="Google Shape;266;p40">
            <a:extLst>
              <a:ext uri="{FF2B5EF4-FFF2-40B4-BE49-F238E27FC236}">
                <a16:creationId xmlns:a16="http://schemas.microsoft.com/office/drawing/2014/main" id="{F1ACD8C5-9CED-D5BB-F40F-F60E0AF5559F}"/>
              </a:ext>
            </a:extLst>
          </p:cNvPr>
          <p:cNvSpPr/>
          <p:nvPr/>
        </p:nvSpPr>
        <p:spPr>
          <a:xfrm>
            <a:off x="21558197" y="7583604"/>
            <a:ext cx="6382354" cy="867597"/>
          </a:xfrm>
          <a:prstGeom prst="rect">
            <a:avLst/>
          </a:prstGeom>
          <a:noFill/>
          <a:ln>
            <a:noFill/>
          </a:ln>
        </p:spPr>
        <p:txBody>
          <a:bodyPr spcFirstLastPara="1" wrap="square" lIns="43667" tIns="43667" rIns="43667" bIns="43667" anchor="ctr" anchorCtr="0">
            <a:noAutofit/>
          </a:bodyPr>
          <a:lstStyle/>
          <a:p>
            <a:pPr algn="ctr">
              <a:buSzPts val="2300"/>
            </a:pPr>
            <a:r>
              <a:rPr lang="en" sz="4000" b="1" dirty="0">
                <a:solidFill>
                  <a:srgbClr val="0070C0"/>
                </a:solidFill>
                <a:latin typeface="Verdana" panose="020B0604030504040204" pitchFamily="34" charset="0"/>
                <a:ea typeface="Verdana" panose="020B0604030504040204" pitchFamily="34" charset="0"/>
              </a:rPr>
              <a:t>The Product/Package</a:t>
            </a:r>
            <a:endParaRPr sz="4000" dirty="0">
              <a:solidFill>
                <a:srgbClr val="0070C0"/>
              </a:solidFill>
              <a:latin typeface="Verdana" panose="020B0604030504040204" pitchFamily="34" charset="0"/>
              <a:ea typeface="Verdana" panose="020B0604030504040204" pitchFamily="34" charset="0"/>
            </a:endParaRPr>
          </a:p>
        </p:txBody>
      </p:sp>
      <p:sp>
        <p:nvSpPr>
          <p:cNvPr id="180" name="Rectangle: Rounded Corners 179">
            <a:extLst>
              <a:ext uri="{FF2B5EF4-FFF2-40B4-BE49-F238E27FC236}">
                <a16:creationId xmlns:a16="http://schemas.microsoft.com/office/drawing/2014/main" id="{9C3EEFC1-CEF2-C20D-6DC3-A75A512DE55E}"/>
              </a:ext>
            </a:extLst>
          </p:cNvPr>
          <p:cNvSpPr/>
          <p:nvPr/>
        </p:nvSpPr>
        <p:spPr>
          <a:xfrm>
            <a:off x="371597" y="28853332"/>
            <a:ext cx="13716000" cy="933222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Palatino Linotype" panose="02040502050505030304" pitchFamily="18" charset="0"/>
              </a:rPr>
              <a:t>Today’s analysis is beyond the skill set of most users</a:t>
            </a:r>
            <a:endParaRPr lang="en-US" dirty="0"/>
          </a:p>
        </p:txBody>
      </p:sp>
      <p:sp>
        <p:nvSpPr>
          <p:cNvPr id="181" name="Google Shape;340;p12">
            <a:extLst>
              <a:ext uri="{FF2B5EF4-FFF2-40B4-BE49-F238E27FC236}">
                <a16:creationId xmlns:a16="http://schemas.microsoft.com/office/drawing/2014/main" id="{944387A0-427F-C98C-ED50-14E3F94FF45A}"/>
              </a:ext>
            </a:extLst>
          </p:cNvPr>
          <p:cNvSpPr txBox="1"/>
          <p:nvPr/>
        </p:nvSpPr>
        <p:spPr>
          <a:xfrm>
            <a:off x="2379467" y="29051078"/>
            <a:ext cx="8915320" cy="707846"/>
          </a:xfrm>
          <a:prstGeom prst="rect">
            <a:avLst/>
          </a:prstGeom>
          <a:noFill/>
          <a:ln>
            <a:noFill/>
          </a:ln>
        </p:spPr>
        <p:txBody>
          <a:bodyPr spcFirstLastPara="1" wrap="square" lIns="91425" tIns="45700" rIns="91425" bIns="45700" anchor="t" anchorCtr="0">
            <a:spAutoFit/>
          </a:bodyPr>
          <a:lstStyle/>
          <a:p>
            <a:pPr>
              <a:buSzPts val="4400"/>
            </a:pPr>
            <a:r>
              <a:rPr lang="en-US" sz="4000" b="1" dirty="0">
                <a:solidFill>
                  <a:srgbClr val="2E2D62"/>
                </a:solidFill>
                <a:latin typeface="Verdana" panose="020B0604030504040204" pitchFamily="34" charset="0"/>
                <a:ea typeface="Verdana" panose="020B0604030504040204" pitchFamily="34" charset="0"/>
              </a:rPr>
              <a:t>History and Status of SasView</a:t>
            </a:r>
            <a:endParaRPr sz="4000" dirty="0">
              <a:latin typeface="Verdana" panose="020B0604030504040204" pitchFamily="34" charset="0"/>
              <a:ea typeface="Verdana" panose="020B0604030504040204" pitchFamily="34" charset="0"/>
            </a:endParaRPr>
          </a:p>
        </p:txBody>
      </p:sp>
      <p:sp>
        <p:nvSpPr>
          <p:cNvPr id="182" name="Google Shape;361;p15">
            <a:extLst>
              <a:ext uri="{FF2B5EF4-FFF2-40B4-BE49-F238E27FC236}">
                <a16:creationId xmlns:a16="http://schemas.microsoft.com/office/drawing/2014/main" id="{023CBC9A-9A93-A24F-EE06-51E0EC77ABCE}"/>
              </a:ext>
            </a:extLst>
          </p:cNvPr>
          <p:cNvSpPr/>
          <p:nvPr/>
        </p:nvSpPr>
        <p:spPr>
          <a:xfrm>
            <a:off x="1807508" y="30231912"/>
            <a:ext cx="6332331" cy="5262939"/>
          </a:xfrm>
          <a:prstGeom prst="rect">
            <a:avLst/>
          </a:prstGeom>
          <a:noFill/>
          <a:ln>
            <a:noFill/>
          </a:ln>
        </p:spPr>
        <p:txBody>
          <a:bodyPr spcFirstLastPara="1" wrap="square" lIns="91425" tIns="45700" rIns="91425" bIns="45700" anchor="t" anchorCtr="0">
            <a:spAutoFit/>
          </a:bodyPr>
          <a:lstStyle/>
          <a:p>
            <a:pPr marL="342265" indent="-342265">
              <a:buFont typeface="Arial" panose="020B0604020202020204" pitchFamily="34" charset="0"/>
              <a:buChar char="•"/>
            </a:pPr>
            <a:r>
              <a:rPr lang="en-US" sz="2400" dirty="0">
                <a:latin typeface="Palatino Linotype" panose="02040502050505030304" pitchFamily="18" charset="0"/>
              </a:rPr>
              <a:t>2006; originates in NSF </a:t>
            </a:r>
            <a:r>
              <a:rPr lang="en-US" sz="2400" i="1" dirty="0">
                <a:latin typeface="Palatino Linotype" panose="02040502050505030304" pitchFamily="18" charset="0"/>
              </a:rPr>
              <a:t>DANSE</a:t>
            </a:r>
            <a:r>
              <a:rPr lang="en-US" sz="2400" dirty="0">
                <a:latin typeface="Palatino Linotype" panose="02040502050505030304" pitchFamily="18" charset="0"/>
              </a:rPr>
              <a:t> project</a:t>
            </a:r>
          </a:p>
          <a:p>
            <a:pPr marL="342265" indent="-342265">
              <a:buFont typeface="Arial" panose="020B0604020202020204" pitchFamily="34" charset="0"/>
              <a:buChar char="•"/>
            </a:pPr>
            <a:r>
              <a:rPr lang="en-US" sz="2400" dirty="0">
                <a:latin typeface="Palatino Linotype" panose="02040502050505030304" pitchFamily="18" charset="0"/>
              </a:rPr>
              <a:t>2013; transitions into a community project</a:t>
            </a:r>
            <a:endParaRPr lang="en-US" sz="2400" dirty="0">
              <a:latin typeface="Palatino Linotype" panose="02040502050505030304" pitchFamily="18" charset="0"/>
              <a:cs typeface="Calibri" panose="020F0502020204030204"/>
            </a:endParaRPr>
          </a:p>
          <a:p>
            <a:pPr marL="342265" indent="-342265">
              <a:buFont typeface="Arial" panose="020B0604020202020204" pitchFamily="34" charset="0"/>
              <a:buChar char="•"/>
            </a:pPr>
            <a:r>
              <a:rPr lang="en-US" sz="2400" dirty="0">
                <a:latin typeface="Palatino Linotype" panose="02040502050505030304" pitchFamily="18" charset="0"/>
              </a:rPr>
              <a:t>2016; Sine2020 project funded</a:t>
            </a:r>
            <a:endParaRPr lang="en-US" sz="2400" dirty="0">
              <a:latin typeface="Palatino Linotype" panose="02040502050505030304" pitchFamily="18" charset="0"/>
              <a:cs typeface="Calibri" panose="020F0502020204030204"/>
            </a:endParaRPr>
          </a:p>
          <a:p>
            <a:pPr marL="342265" indent="-342265">
              <a:buFont typeface="Arial" panose="020B0604020202020204" pitchFamily="34" charset="0"/>
              <a:buChar char="•"/>
            </a:pPr>
            <a:r>
              <a:rPr lang="en-US" sz="2400" dirty="0">
                <a:latin typeface="Palatino Linotype" panose="02040502050505030304" pitchFamily="18" charset="0"/>
              </a:rPr>
              <a:t>2022; Essentially a “volunteer army”</a:t>
            </a:r>
            <a:endParaRPr lang="en-US" sz="2400" dirty="0">
              <a:latin typeface="Palatino Linotype" panose="02040502050505030304" pitchFamily="18" charset="0"/>
              <a:cs typeface="Calibri" panose="020F0502020204030204"/>
            </a:endParaRPr>
          </a:p>
          <a:p>
            <a:pPr algn="ctr"/>
            <a:r>
              <a:rPr lang="en-US" sz="2400" dirty="0">
                <a:latin typeface="Palatino Linotype" panose="02040502050505030304" pitchFamily="18" charset="0"/>
                <a:cs typeface="Calibri" panose="020F0502020204030204"/>
              </a:rPr>
              <a:t>--------------------</a:t>
            </a:r>
          </a:p>
          <a:p>
            <a:pPr marL="342265" indent="-342265">
              <a:buFont typeface="Arial" panose="020B0604020202020204" pitchFamily="34" charset="0"/>
              <a:buChar char="•"/>
            </a:pPr>
            <a:r>
              <a:rPr lang="en-US" sz="2400" dirty="0">
                <a:latin typeface="Palatino Linotype" panose="02040502050505030304" pitchFamily="18" charset="0"/>
              </a:rPr>
              <a:t>~40 contributors from 9 organizations so far </a:t>
            </a:r>
            <a:br>
              <a:rPr lang="en-US" sz="2400" dirty="0">
                <a:latin typeface="Palatino Linotype" panose="02040502050505030304" pitchFamily="18" charset="0"/>
              </a:rPr>
            </a:br>
            <a:r>
              <a:rPr lang="en-US" sz="2400" dirty="0">
                <a:latin typeface="Palatino Linotype" panose="02040502050505030304" pitchFamily="18" charset="0"/>
              </a:rPr>
              <a:t>(~10-15 active at any one time)</a:t>
            </a:r>
            <a:endParaRPr lang="en-US" sz="2400" dirty="0">
              <a:latin typeface="Palatino Linotype" panose="02040502050505030304" pitchFamily="18" charset="0"/>
              <a:cs typeface="Calibri"/>
            </a:endParaRPr>
          </a:p>
          <a:p>
            <a:pPr marL="342265" indent="-342265">
              <a:buFont typeface="Arial" panose="020B0604020202020204" pitchFamily="34" charset="0"/>
              <a:buChar char="•"/>
            </a:pPr>
            <a:r>
              <a:rPr lang="en-US" sz="2400" dirty="0">
                <a:latin typeface="Palatino Linotype" panose="02040502050505030304" pitchFamily="18" charset="0"/>
                <a:cs typeface="Calibri"/>
              </a:rPr>
              <a:t>1 to 2 releases/year (5.0.6 JUST RELEASED)</a:t>
            </a:r>
            <a:endParaRPr lang="en-US" sz="2400" dirty="0">
              <a:latin typeface="Palatino Linotype" panose="02040502050505030304" pitchFamily="18" charset="0"/>
            </a:endParaRPr>
          </a:p>
          <a:p>
            <a:pPr marL="342265" indent="-342265">
              <a:buFont typeface="Arial" panose="020B0604020202020204" pitchFamily="34" charset="0"/>
              <a:buChar char="•"/>
            </a:pPr>
            <a:r>
              <a:rPr lang="en-US" sz="2400" dirty="0">
                <a:latin typeface="Palatino Linotype" panose="02040502050505030304" pitchFamily="18" charset="0"/>
                <a:cs typeface="Calibri" panose="020F0502020204030204"/>
              </a:rPr>
              <a:t>Documentation/tutorial projects ongoing</a:t>
            </a:r>
          </a:p>
          <a:p>
            <a:pPr marL="342265" indent="-342265">
              <a:buFont typeface="Arial" panose="020B0604020202020204" pitchFamily="34" charset="0"/>
              <a:buChar char="•"/>
            </a:pPr>
            <a:r>
              <a:rPr lang="en-US" sz="2400" dirty="0">
                <a:latin typeface="Palatino Linotype" panose="02040502050505030304" pitchFamily="18" charset="0"/>
                <a:cs typeface="Calibri" panose="020F0502020204030204"/>
              </a:rPr>
              <a:t>Usage? Seems to be "everywhere?"</a:t>
            </a:r>
          </a:p>
          <a:p>
            <a:pPr marL="342265" indent="-342265">
              <a:buFont typeface="Arial" panose="020B0604020202020204" pitchFamily="34" charset="0"/>
              <a:buChar char="•"/>
            </a:pPr>
            <a:r>
              <a:rPr lang="en-US" sz="2400" dirty="0">
                <a:latin typeface="Palatino Linotype" panose="02040502050505030304" pitchFamily="18" charset="0"/>
                <a:cs typeface="Calibri" panose="020F0502020204030204"/>
              </a:rPr>
              <a:t>Publications? &gt; 100/year </a:t>
            </a:r>
          </a:p>
          <a:p>
            <a:pPr marL="342265" indent="-342265">
              <a:buFont typeface="Arial" panose="020B0604020202020204" pitchFamily="34" charset="0"/>
              <a:buChar char="•"/>
            </a:pPr>
            <a:endParaRPr lang="en-US" sz="2400" dirty="0">
              <a:latin typeface="Palatino Linotype" panose="02040502050505030304" pitchFamily="18" charset="0"/>
              <a:cs typeface="Calibri" panose="020F0502020204030204"/>
            </a:endParaRPr>
          </a:p>
        </p:txBody>
      </p:sp>
      <p:pic>
        <p:nvPicPr>
          <p:cNvPr id="185" name="Picture 184">
            <a:extLst>
              <a:ext uri="{FF2B5EF4-FFF2-40B4-BE49-F238E27FC236}">
                <a16:creationId xmlns:a16="http://schemas.microsoft.com/office/drawing/2014/main" id="{53051939-0FE2-8DE2-2BC6-407522CC1329}"/>
              </a:ext>
            </a:extLst>
          </p:cNvPr>
          <p:cNvPicPr>
            <a:picLocks/>
          </p:cNvPicPr>
          <p:nvPr/>
        </p:nvPicPr>
        <p:blipFill>
          <a:blip r:embed="rId36"/>
          <a:stretch>
            <a:fillRect/>
          </a:stretch>
        </p:blipFill>
        <p:spPr>
          <a:xfrm>
            <a:off x="9175550" y="30261702"/>
            <a:ext cx="3823169" cy="2884709"/>
          </a:xfrm>
          <a:prstGeom prst="rect">
            <a:avLst/>
          </a:prstGeom>
        </p:spPr>
      </p:pic>
      <p:pic>
        <p:nvPicPr>
          <p:cNvPr id="186" name="Picture 185">
            <a:extLst>
              <a:ext uri="{FF2B5EF4-FFF2-40B4-BE49-F238E27FC236}">
                <a16:creationId xmlns:a16="http://schemas.microsoft.com/office/drawing/2014/main" id="{C6893216-B1F6-1F02-8C36-886D863A7A13}"/>
              </a:ext>
            </a:extLst>
          </p:cNvPr>
          <p:cNvPicPr>
            <a:picLocks noChangeAspect="1"/>
          </p:cNvPicPr>
          <p:nvPr/>
        </p:nvPicPr>
        <p:blipFill rotWithShape="1">
          <a:blip r:embed="rId37"/>
          <a:srcRect l="1462" t="18567" b="8706"/>
          <a:stretch/>
        </p:blipFill>
        <p:spPr>
          <a:xfrm>
            <a:off x="9160072" y="33999963"/>
            <a:ext cx="3838647" cy="2895589"/>
          </a:xfrm>
          <a:prstGeom prst="rect">
            <a:avLst/>
          </a:prstGeom>
        </p:spPr>
      </p:pic>
      <p:pic>
        <p:nvPicPr>
          <p:cNvPr id="187" name="Picture 186">
            <a:extLst>
              <a:ext uri="{FF2B5EF4-FFF2-40B4-BE49-F238E27FC236}">
                <a16:creationId xmlns:a16="http://schemas.microsoft.com/office/drawing/2014/main" id="{ACF60730-DD8A-8489-B9B7-A7CB79D16626}"/>
              </a:ext>
            </a:extLst>
          </p:cNvPr>
          <p:cNvPicPr>
            <a:picLocks/>
          </p:cNvPicPr>
          <p:nvPr/>
        </p:nvPicPr>
        <p:blipFill rotWithShape="1">
          <a:blip r:embed="rId38"/>
          <a:srcRect l="5890" r="5539" b="25236"/>
          <a:stretch/>
        </p:blipFill>
        <p:spPr>
          <a:xfrm>
            <a:off x="1361334" y="35379956"/>
            <a:ext cx="3029165" cy="2284445"/>
          </a:xfrm>
          <a:prstGeom prst="rect">
            <a:avLst/>
          </a:prstGeom>
        </p:spPr>
      </p:pic>
      <p:pic>
        <p:nvPicPr>
          <p:cNvPr id="188" name="Picture 187">
            <a:extLst>
              <a:ext uri="{FF2B5EF4-FFF2-40B4-BE49-F238E27FC236}">
                <a16:creationId xmlns:a16="http://schemas.microsoft.com/office/drawing/2014/main" id="{2C699D85-5FF7-EB68-E482-CE4ABAB11EC9}"/>
              </a:ext>
            </a:extLst>
          </p:cNvPr>
          <p:cNvPicPr>
            <a:picLocks/>
          </p:cNvPicPr>
          <p:nvPr/>
        </p:nvPicPr>
        <p:blipFill>
          <a:blip r:embed="rId39"/>
          <a:stretch>
            <a:fillRect/>
          </a:stretch>
        </p:blipFill>
        <p:spPr>
          <a:xfrm>
            <a:off x="5250823" y="35293724"/>
            <a:ext cx="3064830" cy="2405005"/>
          </a:xfrm>
          <a:prstGeom prst="rect">
            <a:avLst/>
          </a:prstGeom>
        </p:spPr>
      </p:pic>
      <p:cxnSp>
        <p:nvCxnSpPr>
          <p:cNvPr id="195" name="Straight Connector 194">
            <a:extLst>
              <a:ext uri="{FF2B5EF4-FFF2-40B4-BE49-F238E27FC236}">
                <a16:creationId xmlns:a16="http://schemas.microsoft.com/office/drawing/2014/main" id="{40E27D68-F960-A502-A72C-25984111395C}"/>
              </a:ext>
            </a:extLst>
          </p:cNvPr>
          <p:cNvCxnSpPr>
            <a:cxnSpLocks/>
          </p:cNvCxnSpPr>
          <p:nvPr/>
        </p:nvCxnSpPr>
        <p:spPr>
          <a:xfrm>
            <a:off x="36713999" y="17969894"/>
            <a:ext cx="3657600" cy="0"/>
          </a:xfrm>
          <a:prstGeom prst="line">
            <a:avLst/>
          </a:prstGeom>
          <a:ln w="63500" cmpd="tri"/>
        </p:spPr>
        <p:style>
          <a:lnRef idx="1">
            <a:schemeClr val="accent1"/>
          </a:lnRef>
          <a:fillRef idx="0">
            <a:schemeClr val="accent1"/>
          </a:fillRef>
          <a:effectRef idx="0">
            <a:schemeClr val="accent1"/>
          </a:effectRef>
          <a:fontRef idx="minor">
            <a:schemeClr val="tx1"/>
          </a:fontRef>
        </p:style>
      </p:cxnSp>
      <p:cxnSp>
        <p:nvCxnSpPr>
          <p:cNvPr id="196" name="Straight Connector 195">
            <a:extLst>
              <a:ext uri="{FF2B5EF4-FFF2-40B4-BE49-F238E27FC236}">
                <a16:creationId xmlns:a16="http://schemas.microsoft.com/office/drawing/2014/main" id="{CF72C76A-B4AF-5F20-7B81-E142074E9AB2}"/>
              </a:ext>
            </a:extLst>
          </p:cNvPr>
          <p:cNvCxnSpPr>
            <a:cxnSpLocks/>
          </p:cNvCxnSpPr>
          <p:nvPr/>
        </p:nvCxnSpPr>
        <p:spPr>
          <a:xfrm>
            <a:off x="44179043" y="17969894"/>
            <a:ext cx="3657600" cy="0"/>
          </a:xfrm>
          <a:prstGeom prst="line">
            <a:avLst/>
          </a:prstGeom>
          <a:ln w="63500" cmpd="tri"/>
        </p:spPr>
        <p:style>
          <a:lnRef idx="1">
            <a:schemeClr val="accent1"/>
          </a:lnRef>
          <a:fillRef idx="0">
            <a:schemeClr val="accent1"/>
          </a:fillRef>
          <a:effectRef idx="0">
            <a:schemeClr val="accent1"/>
          </a:effectRef>
          <a:fontRef idx="minor">
            <a:schemeClr val="tx1"/>
          </a:fontRef>
        </p:style>
      </p:cxnSp>
      <p:sp>
        <p:nvSpPr>
          <p:cNvPr id="197" name="TextBox 196">
            <a:extLst>
              <a:ext uri="{FF2B5EF4-FFF2-40B4-BE49-F238E27FC236}">
                <a16:creationId xmlns:a16="http://schemas.microsoft.com/office/drawing/2014/main" id="{FB59E895-FB37-7E5B-F471-B2C5D097794D}"/>
              </a:ext>
            </a:extLst>
          </p:cNvPr>
          <p:cNvSpPr txBox="1"/>
          <p:nvPr/>
        </p:nvSpPr>
        <p:spPr>
          <a:xfrm>
            <a:off x="40492122" y="17708284"/>
            <a:ext cx="3566398" cy="523220"/>
          </a:xfrm>
          <a:prstGeom prst="rect">
            <a:avLst/>
          </a:prstGeom>
          <a:noFill/>
        </p:spPr>
        <p:txBody>
          <a:bodyPr wrap="square" rtlCol="0">
            <a:spAutoFit/>
          </a:bodyPr>
          <a:lstStyle/>
          <a:p>
            <a:r>
              <a:rPr lang="en-US" sz="2800" b="1" dirty="0">
                <a:latin typeface="Verdana" panose="020B0604030504040204" pitchFamily="34" charset="0"/>
                <a:ea typeface="Verdana" panose="020B0604030504040204" pitchFamily="34" charset="0"/>
              </a:rPr>
              <a:t>COLLABORATIVE</a:t>
            </a:r>
          </a:p>
        </p:txBody>
      </p:sp>
      <p:cxnSp>
        <p:nvCxnSpPr>
          <p:cNvPr id="198" name="Straight Connector 197">
            <a:extLst>
              <a:ext uri="{FF2B5EF4-FFF2-40B4-BE49-F238E27FC236}">
                <a16:creationId xmlns:a16="http://schemas.microsoft.com/office/drawing/2014/main" id="{DB2D34AE-9376-EFD6-4456-4F40BD48F906}"/>
              </a:ext>
            </a:extLst>
          </p:cNvPr>
          <p:cNvCxnSpPr>
            <a:cxnSpLocks/>
          </p:cNvCxnSpPr>
          <p:nvPr/>
        </p:nvCxnSpPr>
        <p:spPr>
          <a:xfrm>
            <a:off x="36730943" y="24094915"/>
            <a:ext cx="4114800" cy="0"/>
          </a:xfrm>
          <a:prstGeom prst="line">
            <a:avLst/>
          </a:prstGeom>
          <a:ln w="63500" cmpd="tri"/>
        </p:spPr>
        <p:style>
          <a:lnRef idx="1">
            <a:schemeClr val="accent1"/>
          </a:lnRef>
          <a:fillRef idx="0">
            <a:schemeClr val="accent1"/>
          </a:fillRef>
          <a:effectRef idx="0">
            <a:schemeClr val="accent1"/>
          </a:effectRef>
          <a:fontRef idx="minor">
            <a:schemeClr val="tx1"/>
          </a:fontRef>
        </p:style>
      </p:cxnSp>
      <p:cxnSp>
        <p:nvCxnSpPr>
          <p:cNvPr id="199" name="Straight Connector 198">
            <a:extLst>
              <a:ext uri="{FF2B5EF4-FFF2-40B4-BE49-F238E27FC236}">
                <a16:creationId xmlns:a16="http://schemas.microsoft.com/office/drawing/2014/main" id="{6AA2935B-0285-D6EF-010A-8C349612CF8E}"/>
              </a:ext>
            </a:extLst>
          </p:cNvPr>
          <p:cNvCxnSpPr>
            <a:cxnSpLocks/>
          </p:cNvCxnSpPr>
          <p:nvPr/>
        </p:nvCxnSpPr>
        <p:spPr>
          <a:xfrm>
            <a:off x="43735014" y="24094915"/>
            <a:ext cx="4114800" cy="0"/>
          </a:xfrm>
          <a:prstGeom prst="line">
            <a:avLst/>
          </a:prstGeom>
          <a:ln w="63500" cmpd="tri"/>
        </p:spPr>
        <p:style>
          <a:lnRef idx="1">
            <a:schemeClr val="accent1"/>
          </a:lnRef>
          <a:fillRef idx="0">
            <a:schemeClr val="accent1"/>
          </a:fillRef>
          <a:effectRef idx="0">
            <a:schemeClr val="accent1"/>
          </a:effectRef>
          <a:fontRef idx="minor">
            <a:schemeClr val="tx1"/>
          </a:fontRef>
        </p:style>
      </p:cxnSp>
      <p:sp>
        <p:nvSpPr>
          <p:cNvPr id="200" name="TextBox 199">
            <a:extLst>
              <a:ext uri="{FF2B5EF4-FFF2-40B4-BE49-F238E27FC236}">
                <a16:creationId xmlns:a16="http://schemas.microsoft.com/office/drawing/2014/main" id="{9A97E03A-C887-CD80-799E-4D431DEBCA0E}"/>
              </a:ext>
            </a:extLst>
          </p:cNvPr>
          <p:cNvSpPr txBox="1"/>
          <p:nvPr/>
        </p:nvSpPr>
        <p:spPr>
          <a:xfrm>
            <a:off x="41046553" y="23833305"/>
            <a:ext cx="2491425" cy="523220"/>
          </a:xfrm>
          <a:prstGeom prst="rect">
            <a:avLst/>
          </a:prstGeom>
          <a:noFill/>
        </p:spPr>
        <p:txBody>
          <a:bodyPr wrap="square" rtlCol="0">
            <a:spAutoFit/>
          </a:bodyPr>
          <a:lstStyle/>
          <a:p>
            <a:r>
              <a:rPr lang="en-US" sz="2800" b="1" dirty="0">
                <a:latin typeface="Verdana" panose="020B0604030504040204" pitchFamily="34" charset="0"/>
                <a:ea typeface="Verdana" panose="020B0604030504040204" pitchFamily="34" charset="0"/>
              </a:rPr>
              <a:t>Community</a:t>
            </a:r>
          </a:p>
        </p:txBody>
      </p:sp>
      <p:pic>
        <p:nvPicPr>
          <p:cNvPr id="203" name="Picture 202" descr="Graphical user interface, chart&#10;&#10;Description automatically generated">
            <a:extLst>
              <a:ext uri="{FF2B5EF4-FFF2-40B4-BE49-F238E27FC236}">
                <a16:creationId xmlns:a16="http://schemas.microsoft.com/office/drawing/2014/main" id="{CB3F7279-DFA2-CBF1-2020-58029B7F9065}"/>
              </a:ext>
            </a:extLst>
          </p:cNvPr>
          <p:cNvPicPr>
            <a:picLocks noChangeAspect="1"/>
          </p:cNvPicPr>
          <p:nvPr/>
        </p:nvPicPr>
        <p:blipFill>
          <a:blip r:embed="rId40">
            <a:extLst>
              <a:ext uri="{28A0092B-C50C-407E-A947-70E740481C1C}">
                <a14:useLocalDpi xmlns:a14="http://schemas.microsoft.com/office/drawing/2010/main" val="0"/>
              </a:ext>
            </a:extLst>
          </a:blip>
          <a:stretch>
            <a:fillRect/>
          </a:stretch>
        </p:blipFill>
        <p:spPr>
          <a:xfrm>
            <a:off x="15527895" y="33999963"/>
            <a:ext cx="4042508" cy="2759987"/>
          </a:xfrm>
          <a:prstGeom prst="rect">
            <a:avLst/>
          </a:prstGeom>
        </p:spPr>
      </p:pic>
      <p:pic>
        <p:nvPicPr>
          <p:cNvPr id="208" name="Google Shape;356;p47">
            <a:extLst>
              <a:ext uri="{FF2B5EF4-FFF2-40B4-BE49-F238E27FC236}">
                <a16:creationId xmlns:a16="http://schemas.microsoft.com/office/drawing/2014/main" id="{52781D74-D5B4-7116-5173-25C47C05010D}"/>
              </a:ext>
            </a:extLst>
          </p:cNvPr>
          <p:cNvPicPr preferRelativeResize="0"/>
          <p:nvPr/>
        </p:nvPicPr>
        <p:blipFill rotWithShape="1">
          <a:blip r:embed="rId41">
            <a:alphaModFix/>
          </a:blip>
          <a:srcRect t="6023" r="9804" b="31154"/>
          <a:stretch/>
        </p:blipFill>
        <p:spPr>
          <a:xfrm>
            <a:off x="29068449" y="32371110"/>
            <a:ext cx="5319153" cy="3657600"/>
          </a:xfrm>
          <a:prstGeom prst="rect">
            <a:avLst/>
          </a:prstGeom>
          <a:noFill/>
          <a:ln>
            <a:noFill/>
          </a:ln>
        </p:spPr>
      </p:pic>
      <p:pic>
        <p:nvPicPr>
          <p:cNvPr id="3" name="Google Shape;424;p53">
            <a:extLst>
              <a:ext uri="{FF2B5EF4-FFF2-40B4-BE49-F238E27FC236}">
                <a16:creationId xmlns:a16="http://schemas.microsoft.com/office/drawing/2014/main" id="{50922FD4-BDEA-D313-8406-4CB97AD96606}"/>
              </a:ext>
            </a:extLst>
          </p:cNvPr>
          <p:cNvPicPr preferRelativeResize="0"/>
          <p:nvPr/>
        </p:nvPicPr>
        <p:blipFill>
          <a:blip r:embed="rId42">
            <a:alphaModFix/>
          </a:blip>
          <a:stretch>
            <a:fillRect/>
          </a:stretch>
        </p:blipFill>
        <p:spPr>
          <a:xfrm>
            <a:off x="36073260" y="15329069"/>
            <a:ext cx="4378520" cy="2095594"/>
          </a:xfrm>
          <a:prstGeom prst="rect">
            <a:avLst/>
          </a:prstGeom>
          <a:noFill/>
          <a:ln>
            <a:noFill/>
          </a:ln>
        </p:spPr>
      </p:pic>
      <p:pic>
        <p:nvPicPr>
          <p:cNvPr id="4" name="Google Shape;422;p53">
            <a:extLst>
              <a:ext uri="{FF2B5EF4-FFF2-40B4-BE49-F238E27FC236}">
                <a16:creationId xmlns:a16="http://schemas.microsoft.com/office/drawing/2014/main" id="{66D4FEDA-8E52-FB88-75A1-6C28B637F739}"/>
              </a:ext>
            </a:extLst>
          </p:cNvPr>
          <p:cNvPicPr preferRelativeResize="0"/>
          <p:nvPr/>
        </p:nvPicPr>
        <p:blipFill>
          <a:blip r:embed="rId43">
            <a:alphaModFix/>
          </a:blip>
          <a:stretch>
            <a:fillRect/>
          </a:stretch>
        </p:blipFill>
        <p:spPr>
          <a:xfrm>
            <a:off x="45466374" y="14925611"/>
            <a:ext cx="2998905" cy="1792165"/>
          </a:xfrm>
          <a:prstGeom prst="rect">
            <a:avLst/>
          </a:prstGeom>
          <a:noFill/>
          <a:ln>
            <a:noFill/>
          </a:ln>
        </p:spPr>
      </p:pic>
      <p:pic>
        <p:nvPicPr>
          <p:cNvPr id="6" name="Picture 2" descr="Graphical user interface, text, application&#10;&#10;Description automatically generated">
            <a:extLst>
              <a:ext uri="{FF2B5EF4-FFF2-40B4-BE49-F238E27FC236}">
                <a16:creationId xmlns:a16="http://schemas.microsoft.com/office/drawing/2014/main" id="{E0797B34-A263-64CA-6905-A23BE6CD7F5E}"/>
              </a:ext>
            </a:extLst>
          </p:cNvPr>
          <p:cNvPicPr>
            <a:picLocks noChangeAspect="1"/>
          </p:cNvPicPr>
          <p:nvPr/>
        </p:nvPicPr>
        <p:blipFill>
          <a:blip r:embed="rId44"/>
          <a:stretch>
            <a:fillRect/>
          </a:stretch>
        </p:blipFill>
        <p:spPr>
          <a:xfrm>
            <a:off x="35452787" y="21593012"/>
            <a:ext cx="3288956" cy="2397194"/>
          </a:xfrm>
          <a:prstGeom prst="rect">
            <a:avLst/>
          </a:prstGeom>
        </p:spPr>
      </p:pic>
      <p:pic>
        <p:nvPicPr>
          <p:cNvPr id="8" name="Google Shape;433;p54">
            <a:extLst>
              <a:ext uri="{FF2B5EF4-FFF2-40B4-BE49-F238E27FC236}">
                <a16:creationId xmlns:a16="http://schemas.microsoft.com/office/drawing/2014/main" id="{C633B043-9782-2A71-808A-367DCDF452AF}"/>
              </a:ext>
            </a:extLst>
          </p:cNvPr>
          <p:cNvPicPr preferRelativeResize="0"/>
          <p:nvPr/>
        </p:nvPicPr>
        <p:blipFill>
          <a:blip r:embed="rId45">
            <a:alphaModFix/>
          </a:blip>
          <a:stretch>
            <a:fillRect/>
          </a:stretch>
        </p:blipFill>
        <p:spPr>
          <a:xfrm>
            <a:off x="44965127" y="11976170"/>
            <a:ext cx="3781488" cy="2598606"/>
          </a:xfrm>
          <a:prstGeom prst="rect">
            <a:avLst/>
          </a:prstGeom>
          <a:noFill/>
          <a:ln>
            <a:noFill/>
          </a:ln>
        </p:spPr>
      </p:pic>
      <p:pic>
        <p:nvPicPr>
          <p:cNvPr id="11" name="Google Shape;434;p54">
            <a:extLst>
              <a:ext uri="{FF2B5EF4-FFF2-40B4-BE49-F238E27FC236}">
                <a16:creationId xmlns:a16="http://schemas.microsoft.com/office/drawing/2014/main" id="{63DFDB2B-9D16-C817-250C-984C86BC95D5}"/>
              </a:ext>
            </a:extLst>
          </p:cNvPr>
          <p:cNvPicPr preferRelativeResize="0"/>
          <p:nvPr/>
        </p:nvPicPr>
        <p:blipFill>
          <a:blip r:embed="rId46">
            <a:alphaModFix/>
          </a:blip>
          <a:stretch>
            <a:fillRect/>
          </a:stretch>
        </p:blipFill>
        <p:spPr>
          <a:xfrm>
            <a:off x="45534235" y="9572570"/>
            <a:ext cx="3078283" cy="2598607"/>
          </a:xfrm>
          <a:prstGeom prst="rect">
            <a:avLst/>
          </a:prstGeom>
          <a:noFill/>
          <a:ln>
            <a:noFill/>
          </a:ln>
        </p:spPr>
      </p:pic>
      <p:sp>
        <p:nvSpPr>
          <p:cNvPr id="18" name="Google Shape;460;p57">
            <a:extLst>
              <a:ext uri="{FF2B5EF4-FFF2-40B4-BE49-F238E27FC236}">
                <a16:creationId xmlns:a16="http://schemas.microsoft.com/office/drawing/2014/main" id="{F8467B38-7E77-0ED0-2D3D-1880D4804F4D}"/>
              </a:ext>
            </a:extLst>
          </p:cNvPr>
          <p:cNvSpPr txBox="1"/>
          <p:nvPr/>
        </p:nvSpPr>
        <p:spPr>
          <a:xfrm>
            <a:off x="43976399" y="29918261"/>
            <a:ext cx="3563100" cy="642150"/>
          </a:xfrm>
          <a:prstGeom prst="rect">
            <a:avLst/>
          </a:prstGeom>
          <a:noFill/>
          <a:ln>
            <a:noFill/>
          </a:ln>
        </p:spPr>
        <p:txBody>
          <a:bodyPr spcFirstLastPara="1" wrap="square" lIns="68569" tIns="68569" rIns="68569" bIns="68569"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9pPr>
          </a:lstStyle>
          <a:p>
            <a:pPr algn="ctr"/>
            <a:r>
              <a:rPr lang="en" sz="1600" i="1" dirty="0">
                <a:latin typeface="Palatino Linotype" panose="02040502050505030304" pitchFamily="18" charset="0"/>
                <a:ea typeface="Tahoma"/>
                <a:cs typeface="Tahoma"/>
                <a:sym typeface="Tahoma"/>
              </a:rPr>
              <a:t>Original put together by an SIS Summer Student Lewis O’Driscoll</a:t>
            </a:r>
            <a:endParaRPr sz="1600" i="1" dirty="0">
              <a:latin typeface="Palatino Linotype" panose="02040502050505030304" pitchFamily="18" charset="0"/>
              <a:ea typeface="Tahoma"/>
              <a:cs typeface="Tahoma"/>
              <a:sym typeface="Tahoma"/>
            </a:endParaRPr>
          </a:p>
        </p:txBody>
      </p:sp>
      <p:sp>
        <p:nvSpPr>
          <p:cNvPr id="19" name="TextBox 18">
            <a:extLst>
              <a:ext uri="{FF2B5EF4-FFF2-40B4-BE49-F238E27FC236}">
                <a16:creationId xmlns:a16="http://schemas.microsoft.com/office/drawing/2014/main" id="{2AB932F0-A066-FBF1-D3A3-9F935515D1A3}"/>
              </a:ext>
            </a:extLst>
          </p:cNvPr>
          <p:cNvSpPr txBox="1"/>
          <p:nvPr/>
        </p:nvSpPr>
        <p:spPr>
          <a:xfrm>
            <a:off x="9962009" y="9675534"/>
            <a:ext cx="3294204" cy="707886"/>
          </a:xfrm>
          <a:prstGeom prst="rect">
            <a:avLst/>
          </a:prstGeom>
          <a:noFill/>
        </p:spPr>
        <p:txBody>
          <a:bodyPr wrap="square" rtlCol="0">
            <a:spAutoFit/>
          </a:bodyPr>
          <a:lstStyle/>
          <a:p>
            <a:r>
              <a:rPr lang="en-US" sz="2000" dirty="0">
                <a:solidFill>
                  <a:srgbClr val="0070C0"/>
                </a:solidFill>
                <a:latin typeface="Palatino Linotype" panose="02040502050505030304" pitchFamily="18" charset="0"/>
              </a:rPr>
              <a:t>Last priority with very limited funding left</a:t>
            </a:r>
            <a:endParaRPr lang="en-US" sz="2000" dirty="0">
              <a:solidFill>
                <a:srgbClr val="0070C0"/>
              </a:solidFill>
            </a:endParaRPr>
          </a:p>
        </p:txBody>
      </p:sp>
      <p:sp>
        <p:nvSpPr>
          <p:cNvPr id="20" name="TextBox 19">
            <a:extLst>
              <a:ext uri="{FF2B5EF4-FFF2-40B4-BE49-F238E27FC236}">
                <a16:creationId xmlns:a16="http://schemas.microsoft.com/office/drawing/2014/main" id="{B7A09E46-4E65-8842-084B-6DA7844D9678}"/>
              </a:ext>
            </a:extLst>
          </p:cNvPr>
          <p:cNvSpPr txBox="1"/>
          <p:nvPr/>
        </p:nvSpPr>
        <p:spPr>
          <a:xfrm>
            <a:off x="42743281" y="10303105"/>
            <a:ext cx="2622577" cy="369332"/>
          </a:xfrm>
          <a:prstGeom prst="rect">
            <a:avLst/>
          </a:prstGeom>
          <a:noFill/>
        </p:spPr>
        <p:txBody>
          <a:bodyPr wrap="none" rtlCol="0">
            <a:spAutoFit/>
          </a:bodyPr>
          <a:lstStyle/>
          <a:p>
            <a:r>
              <a:rPr lang="en-US" sz="1800" u="sng" dirty="0">
                <a:solidFill>
                  <a:schemeClr val="hlink"/>
                </a:solidFill>
                <a:latin typeface="Palatino Linotype" panose="02040502050505030304" pitchFamily="18" charset="0"/>
              </a:rPr>
              <a:t>http://www.sasview.org</a:t>
            </a:r>
            <a:endParaRPr lang="en-US" sz="1000" dirty="0">
              <a:latin typeface="Palatino Linotype" panose="02040502050505030304" pitchFamily="18" charset="0"/>
            </a:endParaRPr>
          </a:p>
        </p:txBody>
      </p:sp>
      <p:sp>
        <p:nvSpPr>
          <p:cNvPr id="21" name="TextBox 20">
            <a:extLst>
              <a:ext uri="{FF2B5EF4-FFF2-40B4-BE49-F238E27FC236}">
                <a16:creationId xmlns:a16="http://schemas.microsoft.com/office/drawing/2014/main" id="{392BAEBC-C28F-8CCB-F025-FE5824191A01}"/>
              </a:ext>
            </a:extLst>
          </p:cNvPr>
          <p:cNvSpPr txBox="1"/>
          <p:nvPr/>
        </p:nvSpPr>
        <p:spPr>
          <a:xfrm>
            <a:off x="44094738" y="27863361"/>
            <a:ext cx="3326423" cy="369332"/>
          </a:xfrm>
          <a:prstGeom prst="rect">
            <a:avLst/>
          </a:prstGeom>
          <a:noFill/>
        </p:spPr>
        <p:txBody>
          <a:bodyPr wrap="none" rtlCol="0">
            <a:spAutoFit/>
          </a:bodyPr>
          <a:lstStyle/>
          <a:p>
            <a:r>
              <a:rPr lang="en-GB" u="sng" dirty="0">
                <a:solidFill>
                  <a:schemeClr val="hlink"/>
                </a:solidFill>
                <a:latin typeface="Palatino Linotype" panose="02040502050505030304" pitchFamily="18" charset="0"/>
              </a:rPr>
              <a:t>http://marketplace.sasview.org</a:t>
            </a:r>
            <a:endParaRPr lang="en-GB" sz="1100" dirty="0">
              <a:latin typeface="Palatino Linotype" panose="02040502050505030304" pitchFamily="18" charset="0"/>
            </a:endParaRPr>
          </a:p>
        </p:txBody>
      </p:sp>
      <p:sp>
        <p:nvSpPr>
          <p:cNvPr id="22" name="Rectangle: Rounded Corners 21">
            <a:extLst>
              <a:ext uri="{FF2B5EF4-FFF2-40B4-BE49-F238E27FC236}">
                <a16:creationId xmlns:a16="http://schemas.microsoft.com/office/drawing/2014/main" id="{7D8F7AB0-E428-1367-524C-306B36E33D68}"/>
              </a:ext>
            </a:extLst>
          </p:cNvPr>
          <p:cNvSpPr/>
          <p:nvPr/>
        </p:nvSpPr>
        <p:spPr>
          <a:xfrm>
            <a:off x="35272110" y="31320019"/>
            <a:ext cx="13716000" cy="6865533"/>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Palatino Linotype" panose="02040502050505030304" pitchFamily="18" charset="0"/>
              </a:rPr>
              <a:t>Today’s analysis is beyond the skill set of most users</a:t>
            </a:r>
            <a:endParaRPr lang="en-US" dirty="0"/>
          </a:p>
        </p:txBody>
      </p:sp>
      <p:sp>
        <p:nvSpPr>
          <p:cNvPr id="23" name="TextBox 22">
            <a:extLst>
              <a:ext uri="{FF2B5EF4-FFF2-40B4-BE49-F238E27FC236}">
                <a16:creationId xmlns:a16="http://schemas.microsoft.com/office/drawing/2014/main" id="{1ED224CD-081F-29E3-6A3B-465AF82CD667}"/>
              </a:ext>
            </a:extLst>
          </p:cNvPr>
          <p:cNvSpPr txBox="1"/>
          <p:nvPr/>
        </p:nvSpPr>
        <p:spPr>
          <a:xfrm>
            <a:off x="37409357" y="31618839"/>
            <a:ext cx="9765815" cy="584775"/>
          </a:xfrm>
          <a:prstGeom prst="rect">
            <a:avLst/>
          </a:prstGeom>
          <a:noFill/>
        </p:spPr>
        <p:txBody>
          <a:bodyPr wrap="none" rtlCol="0">
            <a:spAutoFit/>
          </a:bodyPr>
          <a:lstStyle/>
          <a:p>
            <a:r>
              <a:rPr lang="en-US" sz="3200" b="1" dirty="0" err="1">
                <a:solidFill>
                  <a:schemeClr val="accent1"/>
                </a:solidFill>
                <a:latin typeface="Verdana" panose="020B0604030504040204" pitchFamily="34" charset="0"/>
                <a:ea typeface="Verdana" panose="020B0604030504040204" pitchFamily="34" charset="0"/>
                <a:cs typeface="Times New Roman" panose="02020603050405020304" pitchFamily="18" charset="0"/>
              </a:rPr>
              <a:t>SasView</a:t>
            </a:r>
            <a:r>
              <a:rPr lang="en-US" sz="3200" b="1" dirty="0">
                <a:solidFill>
                  <a:schemeClr val="accent1"/>
                </a:solidFill>
                <a:latin typeface="Verdana" panose="020B0604030504040204" pitchFamily="34" charset="0"/>
                <a:ea typeface="Verdana" panose="020B0604030504040204" pitchFamily="34" charset="0"/>
                <a:cs typeface="Times New Roman" panose="02020603050405020304" pitchFamily="18" charset="0"/>
              </a:rPr>
              <a:t> Model: Some Current Challenges</a:t>
            </a:r>
          </a:p>
        </p:txBody>
      </p:sp>
      <p:sp>
        <p:nvSpPr>
          <p:cNvPr id="24" name="Shape 158">
            <a:extLst>
              <a:ext uri="{FF2B5EF4-FFF2-40B4-BE49-F238E27FC236}">
                <a16:creationId xmlns:a16="http://schemas.microsoft.com/office/drawing/2014/main" id="{9B1AFFB1-9712-0D2F-DA6D-441FBEACBEF8}"/>
              </a:ext>
            </a:extLst>
          </p:cNvPr>
          <p:cNvSpPr/>
          <p:nvPr/>
        </p:nvSpPr>
        <p:spPr>
          <a:xfrm>
            <a:off x="36134031" y="33130621"/>
            <a:ext cx="5909504" cy="4154982"/>
          </a:xfrm>
          <a:prstGeom prst="rect">
            <a:avLst/>
          </a:prstGeom>
          <a:ln w="12700">
            <a:miter lim="400000"/>
          </a:ln>
          <a:extLst>
            <a:ext uri="{C572A759-6A51-4108-AA02-DFA0A04FC94B}">
              <ma14:wrappingTextBoxFlag xmlns:ma14="http://schemas.microsoft.com/office/mac/drawingml/2011/main" xmlns="" val="1"/>
            </a:ext>
          </a:extLst>
        </p:spPr>
        <p:txBody>
          <a:bodyPr wrap="square" lIns="45719" tIns="45719" rIns="45719" bIns="45719" anchor="t">
            <a:spAutoFit/>
          </a:bodyPr>
          <a:lstStyle/>
          <a:p>
            <a:pPr marL="342900" indent="-342900" defTabSz="609534">
              <a:buFont typeface="Arial"/>
              <a:buChar char="•"/>
              <a:defRPr sz="3400">
                <a:latin typeface="Arial"/>
                <a:ea typeface="Arial"/>
                <a:cs typeface="Arial"/>
                <a:sym typeface="Arial"/>
              </a:defRPr>
            </a:pPr>
            <a:r>
              <a:rPr lang="en-US" sz="2400" dirty="0">
                <a:solidFill>
                  <a:srgbClr val="0070C0"/>
                </a:solidFill>
                <a:latin typeface="Palatino Linotype" panose="02040502050505030304" pitchFamily="18" charset="0"/>
              </a:rPr>
              <a:t>Many people view the project as a well-funded group of professionals </a:t>
            </a:r>
            <a:r>
              <a:rPr lang="en-US" sz="2400" dirty="0">
                <a:solidFill>
                  <a:srgbClr val="0070C0"/>
                </a:solidFill>
                <a:latin typeface="Palatino Linotype" panose="02040502050505030304" pitchFamily="18" charset="0"/>
                <a:sym typeface="Wingdings" panose="05000000000000000000" pitchFamily="2" charset="2"/>
              </a:rPr>
              <a:t> barrier to contribution – </a:t>
            </a:r>
            <a:r>
              <a:rPr lang="en-US" sz="2400" dirty="0" err="1">
                <a:solidFill>
                  <a:srgbClr val="0070C0"/>
                </a:solidFill>
                <a:latin typeface="Palatino Linotype" panose="02040502050505030304" pitchFamily="18" charset="0"/>
                <a:sym typeface="Wingdings" panose="05000000000000000000" pitchFamily="2" charset="2"/>
              </a:rPr>
              <a:t>e.g</a:t>
            </a:r>
            <a:r>
              <a:rPr lang="en-US" sz="2400" dirty="0">
                <a:solidFill>
                  <a:srgbClr val="0070C0"/>
                </a:solidFill>
                <a:latin typeface="Palatino Linotype" panose="02040502050505030304" pitchFamily="18" charset="0"/>
                <a:sym typeface="Wingdings" panose="05000000000000000000" pitchFamily="2" charset="2"/>
              </a:rPr>
              <a:t>: Old website and no graphics = not serious; Nice graphic slick website = professional  way beyond my skills – how to navigate?</a:t>
            </a:r>
            <a:endParaRPr lang="en-US" sz="2400" dirty="0">
              <a:solidFill>
                <a:srgbClr val="0070C0"/>
              </a:solidFill>
              <a:latin typeface="Palatino Linotype" panose="02040502050505030304" pitchFamily="18" charset="0"/>
            </a:endParaRPr>
          </a:p>
          <a:p>
            <a:pPr marL="342900" indent="-342900" defTabSz="609534">
              <a:buFont typeface="Arial" panose="020B0604020202020204" pitchFamily="34" charset="0"/>
              <a:buChar char="•"/>
              <a:defRPr sz="3400">
                <a:latin typeface="Arial"/>
                <a:ea typeface="Arial"/>
                <a:cs typeface="Arial"/>
                <a:sym typeface="Arial"/>
              </a:defRPr>
            </a:pPr>
            <a:r>
              <a:rPr lang="en-US" sz="2400" dirty="0">
                <a:solidFill>
                  <a:srgbClr val="0070C0"/>
                </a:solidFill>
                <a:latin typeface="Palatino Linotype" panose="02040502050505030304" pitchFamily="18" charset="0"/>
              </a:rPr>
              <a:t>Large project with many moving pieces is a barrier to new volunteer coders</a:t>
            </a:r>
          </a:p>
          <a:p>
            <a:pPr marL="342900" indent="-342900" defTabSz="609534">
              <a:buFont typeface="Arial" panose="020B0604020202020204" pitchFamily="34" charset="0"/>
              <a:buChar char="•"/>
              <a:defRPr sz="3400">
                <a:latin typeface="Arial"/>
                <a:ea typeface="Arial"/>
                <a:cs typeface="Arial"/>
                <a:sym typeface="Arial"/>
              </a:defRPr>
            </a:pPr>
            <a:r>
              <a:rPr lang="en-US" sz="2400" dirty="0">
                <a:solidFill>
                  <a:srgbClr val="FF0000"/>
                </a:solidFill>
                <a:latin typeface="Palatino Linotype" panose="02040502050505030304" pitchFamily="18" charset="0"/>
              </a:rPr>
              <a:t>Heavily geared towards colloid science</a:t>
            </a:r>
          </a:p>
          <a:p>
            <a:pPr marL="342900" indent="-342900" defTabSz="609534">
              <a:buFont typeface="Arial" panose="020B0604020202020204" pitchFamily="34" charset="0"/>
              <a:buChar char="•"/>
              <a:defRPr sz="3400">
                <a:latin typeface="Arial"/>
                <a:ea typeface="Arial"/>
                <a:cs typeface="Arial"/>
                <a:sym typeface="Arial"/>
              </a:defRPr>
            </a:pPr>
            <a:r>
              <a:rPr lang="en-US" sz="2400" dirty="0">
                <a:solidFill>
                  <a:srgbClr val="FF0000"/>
                </a:solidFill>
                <a:latin typeface="Palatino Linotype" panose="02040502050505030304" pitchFamily="18" charset="0"/>
              </a:rPr>
              <a:t>NEW: Magnetic SANS effort</a:t>
            </a:r>
          </a:p>
          <a:p>
            <a:pPr marL="342900" indent="-342900" defTabSz="609534">
              <a:buFont typeface="Arial" panose="020B0604020202020204" pitchFamily="34" charset="0"/>
              <a:buChar char="•"/>
              <a:defRPr sz="3400">
                <a:latin typeface="Arial"/>
                <a:ea typeface="Arial"/>
                <a:cs typeface="Arial"/>
                <a:sym typeface="Arial"/>
              </a:defRPr>
            </a:pPr>
            <a:endParaRPr lang="en-US" sz="2400" dirty="0">
              <a:latin typeface="Palatino Linotype" panose="02040502050505030304" pitchFamily="18" charset="0"/>
            </a:endParaRPr>
          </a:p>
        </p:txBody>
      </p:sp>
      <p:sp>
        <p:nvSpPr>
          <p:cNvPr id="25" name="Shape 160">
            <a:extLst>
              <a:ext uri="{FF2B5EF4-FFF2-40B4-BE49-F238E27FC236}">
                <a16:creationId xmlns:a16="http://schemas.microsoft.com/office/drawing/2014/main" id="{54833B33-9C19-7909-62A6-9AF05B11B74A}"/>
              </a:ext>
            </a:extLst>
          </p:cNvPr>
          <p:cNvSpPr txBox="1">
            <a:spLocks/>
          </p:cNvSpPr>
          <p:nvPr/>
        </p:nvSpPr>
        <p:spPr>
          <a:xfrm>
            <a:off x="36134031" y="32680162"/>
            <a:ext cx="6398862" cy="383976"/>
          </a:xfrm>
          <a:prstGeom prst="rect">
            <a:avLst/>
          </a:prstGeom>
        </p:spPr>
        <p:txBody>
          <a:bodyPr spcFirstLastPara="1" vert="horz" wrap="square" lIns="0" tIns="0" rIns="0" bIns="0" rtlCol="0" anchor="b" anchorCtr="0">
            <a:noAutofit/>
          </a:bodyPr>
          <a:lstStyle>
            <a:lvl1pPr algn="l" defTabSz="914400" rtl="0" eaLnBrk="1" latinLnBrk="0" hangingPunct="1">
              <a:lnSpc>
                <a:spcPct val="90000"/>
              </a:lnSpc>
              <a:spcBef>
                <a:spcPct val="0"/>
              </a:spcBef>
              <a:buNone/>
              <a:defRPr sz="3600" kern="1200">
                <a:solidFill>
                  <a:srgbClr val="24526E"/>
                </a:solidFill>
                <a:uFill>
                  <a:solidFill>
                    <a:srgbClr val="24526E"/>
                  </a:solidFill>
                </a:uFill>
                <a:latin typeface="+mj-lt"/>
                <a:ea typeface="+mj-ea"/>
                <a:cs typeface="+mj-cs"/>
              </a:defRPr>
            </a:lvl1pPr>
          </a:lstStyle>
          <a:p>
            <a:r>
              <a:rPr lang="en-US" sz="2800" b="1" dirty="0">
                <a:solidFill>
                  <a:srgbClr val="00B0F0"/>
                </a:solidFill>
                <a:latin typeface="Verdana" panose="020B0604030504040204" pitchFamily="34" charset="0"/>
                <a:ea typeface="Verdana" panose="020B0604030504040204" pitchFamily="34" charset="0"/>
              </a:rPr>
              <a:t>The price of success:</a:t>
            </a:r>
          </a:p>
        </p:txBody>
      </p:sp>
      <p:sp>
        <p:nvSpPr>
          <p:cNvPr id="26" name="Shape 158">
            <a:extLst>
              <a:ext uri="{FF2B5EF4-FFF2-40B4-BE49-F238E27FC236}">
                <a16:creationId xmlns:a16="http://schemas.microsoft.com/office/drawing/2014/main" id="{09D18DD0-4776-25EF-AEB4-2EC06D7EE1B0}"/>
              </a:ext>
            </a:extLst>
          </p:cNvPr>
          <p:cNvSpPr/>
          <p:nvPr/>
        </p:nvSpPr>
        <p:spPr>
          <a:xfrm>
            <a:off x="42292949" y="32662236"/>
            <a:ext cx="5909504" cy="5262977"/>
          </a:xfrm>
          <a:prstGeom prst="rect">
            <a:avLst/>
          </a:prstGeom>
          <a:ln w="12700">
            <a:miter lim="400000"/>
          </a:ln>
          <a:extLst>
            <a:ext uri="{C572A759-6A51-4108-AA02-DFA0A04FC94B}">
              <ma14:wrappingTextBoxFlag xmlns="" xmlns:ma14="http://schemas.microsoft.com/office/mac/drawingml/2011/main" val="1"/>
            </a:ext>
          </a:extLst>
        </p:spPr>
        <p:txBody>
          <a:bodyPr wrap="square" lIns="45719" tIns="45719" rIns="45719" bIns="45719" anchor="t">
            <a:spAutoFit/>
          </a:bodyPr>
          <a:lstStyle/>
          <a:p>
            <a:pPr marL="342900" indent="-342900" defTabSz="609534">
              <a:buFont typeface="Arial"/>
              <a:buChar char="•"/>
              <a:defRPr sz="3400">
                <a:latin typeface="Arial"/>
                <a:ea typeface="Arial"/>
                <a:cs typeface="Arial"/>
                <a:sym typeface="Arial"/>
              </a:defRPr>
            </a:pPr>
            <a:r>
              <a:rPr lang="en-US" sz="2400" dirty="0">
                <a:latin typeface="Palatino Linotype" panose="02040502050505030304" pitchFamily="18" charset="0"/>
              </a:rPr>
              <a:t>The tragedy of the commons: somebody else will take care of the problem.</a:t>
            </a:r>
            <a:endParaRPr lang="en-US" sz="2400" dirty="0">
              <a:latin typeface="Palatino Linotype" panose="02040502050505030304" pitchFamily="18" charset="0"/>
              <a:ea typeface="+mn-lt"/>
              <a:cs typeface="+mn-lt"/>
            </a:endParaRPr>
          </a:p>
          <a:p>
            <a:pPr marL="342900" indent="-342900" defTabSz="609534">
              <a:buFont typeface="Arial,Sans-Serif"/>
              <a:buChar char="•"/>
              <a:defRPr sz="3400">
                <a:latin typeface="Arial"/>
                <a:ea typeface="Arial"/>
                <a:cs typeface="Arial"/>
                <a:sym typeface="Arial"/>
              </a:defRPr>
            </a:pPr>
            <a:r>
              <a:rPr lang="en-US" sz="2400" dirty="0">
                <a:solidFill>
                  <a:srgbClr val="0070C0"/>
                </a:solidFill>
                <a:latin typeface="Palatino Linotype" panose="02040502050505030304" pitchFamily="18" charset="0"/>
                <a:sym typeface="Wingdings" panose="05000000000000000000" pitchFamily="2" charset="2"/>
              </a:rPr>
              <a:t>Hard to get non-coders to believe they can contribute equally – it is unfortunately in the name “code camp” … words matter  Contributor camp?</a:t>
            </a:r>
            <a:endParaRPr lang="en-US" sz="2400" dirty="0">
              <a:solidFill>
                <a:srgbClr val="0070C0"/>
              </a:solidFill>
              <a:latin typeface="Palatino Linotype" panose="02040502050505030304" pitchFamily="18" charset="0"/>
              <a:cs typeface="Calibri" panose="020F0502020204030204"/>
            </a:endParaRPr>
          </a:p>
          <a:p>
            <a:pPr marL="342900" indent="-342900" defTabSz="609534">
              <a:buFont typeface="Arial,Sans-Serif"/>
              <a:buChar char="•"/>
              <a:defRPr sz="3400">
                <a:latin typeface="Arial"/>
                <a:ea typeface="Arial"/>
                <a:cs typeface="Arial"/>
                <a:sym typeface="Arial"/>
              </a:defRPr>
            </a:pPr>
            <a:r>
              <a:rPr lang="en-US" sz="2400" dirty="0">
                <a:latin typeface="Palatino Linotype" panose="02040502050505030304" pitchFamily="18" charset="0"/>
                <a:sym typeface="Wingdings" panose="05000000000000000000" pitchFamily="2" charset="2"/>
              </a:rPr>
              <a:t>Building community, especially during a pandemic is HARD WORK</a:t>
            </a:r>
            <a:endParaRPr lang="en-US" sz="2400" dirty="0">
              <a:latin typeface="Palatino Linotype" panose="02040502050505030304" pitchFamily="18" charset="0"/>
              <a:cs typeface="Calibri" panose="020F0502020204030204"/>
              <a:sym typeface="Wingdings" panose="05000000000000000000" pitchFamily="2" charset="2"/>
            </a:endParaRPr>
          </a:p>
          <a:p>
            <a:pPr marL="342900" indent="-342900" defTabSz="609534">
              <a:buFont typeface="Arial,Sans-Serif"/>
              <a:buChar char="•"/>
              <a:defRPr sz="3400">
                <a:latin typeface="Arial"/>
                <a:ea typeface="Arial"/>
                <a:cs typeface="Arial"/>
                <a:sym typeface="Arial"/>
              </a:defRPr>
            </a:pPr>
            <a:r>
              <a:rPr lang="en-US" sz="2400" dirty="0">
                <a:latin typeface="Palatino Linotype" panose="02040502050505030304" pitchFamily="18" charset="0"/>
                <a:sym typeface="Wingdings" panose="05000000000000000000" pitchFamily="2" charset="2"/>
              </a:rPr>
              <a:t>Lack of funds for small things … but beware too much money?</a:t>
            </a:r>
            <a:endParaRPr lang="en-US" sz="2400" dirty="0">
              <a:latin typeface="Palatino Linotype" panose="02040502050505030304" pitchFamily="18" charset="0"/>
            </a:endParaRPr>
          </a:p>
          <a:p>
            <a:pPr marL="342900" indent="-342900" defTabSz="609534">
              <a:buFont typeface="Arial,Sans-Serif"/>
              <a:buChar char="•"/>
              <a:defRPr sz="3400">
                <a:latin typeface="Arial"/>
                <a:ea typeface="Arial"/>
                <a:cs typeface="Arial"/>
                <a:sym typeface="Arial"/>
              </a:defRPr>
            </a:pPr>
            <a:r>
              <a:rPr lang="en-US" sz="2400" dirty="0">
                <a:solidFill>
                  <a:srgbClr val="0070C0"/>
                </a:solidFill>
                <a:latin typeface="Palatino Linotype" panose="02040502050505030304" pitchFamily="18" charset="0"/>
                <a:sym typeface="Wingdings" panose="05000000000000000000" pitchFamily="2" charset="2"/>
              </a:rPr>
              <a:t>Hard to keep up with increasing security issues with these resources so far.</a:t>
            </a:r>
            <a:endParaRPr lang="en-US" sz="2400" dirty="0">
              <a:solidFill>
                <a:srgbClr val="0070C0"/>
              </a:solidFill>
              <a:latin typeface="Palatino Linotype" panose="02040502050505030304" pitchFamily="18" charset="0"/>
            </a:endParaRPr>
          </a:p>
          <a:p>
            <a:pPr defTabSz="609534">
              <a:defRPr sz="3400">
                <a:latin typeface="Arial"/>
                <a:ea typeface="Arial"/>
                <a:cs typeface="Arial"/>
                <a:sym typeface="Arial"/>
              </a:defRPr>
            </a:pPr>
            <a:endParaRPr sz="2400" dirty="0">
              <a:latin typeface="Palatino Linotype" panose="02040502050505030304" pitchFamily="18" charset="0"/>
            </a:endParaRPr>
          </a:p>
        </p:txBody>
      </p:sp>
      <p:cxnSp>
        <p:nvCxnSpPr>
          <p:cNvPr id="27" name="Straight Connector 26">
            <a:extLst>
              <a:ext uri="{FF2B5EF4-FFF2-40B4-BE49-F238E27FC236}">
                <a16:creationId xmlns:a16="http://schemas.microsoft.com/office/drawing/2014/main" id="{7D5A67A0-E0B6-AB03-BA50-E39DA0808F09}"/>
              </a:ext>
            </a:extLst>
          </p:cNvPr>
          <p:cNvCxnSpPr>
            <a:cxnSpLocks/>
          </p:cNvCxnSpPr>
          <p:nvPr/>
        </p:nvCxnSpPr>
        <p:spPr>
          <a:xfrm>
            <a:off x="16459200" y="12826573"/>
            <a:ext cx="16459200" cy="0"/>
          </a:xfrm>
          <a:prstGeom prst="line">
            <a:avLst/>
          </a:prstGeom>
          <a:ln w="63500" cmpd="tri"/>
        </p:spPr>
        <p:style>
          <a:lnRef idx="1">
            <a:schemeClr val="accent1"/>
          </a:lnRef>
          <a:fillRef idx="0">
            <a:schemeClr val="accent1"/>
          </a:fillRef>
          <a:effectRef idx="0">
            <a:schemeClr val="accent1"/>
          </a:effectRef>
          <a:fontRef idx="minor">
            <a:schemeClr val="tx1"/>
          </a:fontRef>
        </p:style>
      </p:cxnSp>
      <p:sp>
        <p:nvSpPr>
          <p:cNvPr id="73" name="Google Shape;266;p40">
            <a:extLst>
              <a:ext uri="{FF2B5EF4-FFF2-40B4-BE49-F238E27FC236}">
                <a16:creationId xmlns:a16="http://schemas.microsoft.com/office/drawing/2014/main" id="{0E6DAF22-3710-B957-50E7-08349203F10C}"/>
              </a:ext>
            </a:extLst>
          </p:cNvPr>
          <p:cNvSpPr/>
          <p:nvPr/>
        </p:nvSpPr>
        <p:spPr>
          <a:xfrm>
            <a:off x="37106528" y="7473983"/>
            <a:ext cx="9825275" cy="1200936"/>
          </a:xfrm>
          <a:prstGeom prst="rect">
            <a:avLst/>
          </a:prstGeom>
          <a:noFill/>
          <a:ln>
            <a:noFill/>
          </a:ln>
        </p:spPr>
        <p:txBody>
          <a:bodyPr spcFirstLastPara="1" wrap="square" lIns="43667" tIns="43667" rIns="43667" bIns="43667" anchor="ctr" anchorCtr="0">
            <a:noAutofit/>
          </a:bodyPr>
          <a:lstStyle/>
          <a:p>
            <a:pPr algn="ctr">
              <a:buSzPts val="2300"/>
            </a:pPr>
            <a:r>
              <a:rPr lang="en" sz="4000" b="1" dirty="0">
                <a:solidFill>
                  <a:srgbClr val="0070C0"/>
                </a:solidFill>
                <a:latin typeface="Verdana" panose="020B0604030504040204" pitchFamily="34" charset="0"/>
                <a:ea typeface="Verdana" panose="020B0604030504040204" pitchFamily="34" charset="0"/>
              </a:rPr>
              <a:t>Open, Collaborative, Community Development</a:t>
            </a:r>
            <a:endParaRPr sz="4000" dirty="0">
              <a:solidFill>
                <a:srgbClr val="0070C0"/>
              </a:solidFill>
              <a:latin typeface="Verdana" panose="020B0604030504040204" pitchFamily="34" charset="0"/>
              <a:ea typeface="Verdana" panose="020B0604030504040204" pitchFamily="34" charset="0"/>
            </a:endParaRPr>
          </a:p>
        </p:txBody>
      </p:sp>
      <p:cxnSp>
        <p:nvCxnSpPr>
          <p:cNvPr id="74" name="Straight Connector 73">
            <a:extLst>
              <a:ext uri="{FF2B5EF4-FFF2-40B4-BE49-F238E27FC236}">
                <a16:creationId xmlns:a16="http://schemas.microsoft.com/office/drawing/2014/main" id="{21800A99-B7EF-9DC9-64A3-502C21B08BB4}"/>
              </a:ext>
            </a:extLst>
          </p:cNvPr>
          <p:cNvCxnSpPr>
            <a:cxnSpLocks/>
          </p:cNvCxnSpPr>
          <p:nvPr/>
        </p:nvCxnSpPr>
        <p:spPr>
          <a:xfrm>
            <a:off x="36575178" y="8987076"/>
            <a:ext cx="4598058" cy="0"/>
          </a:xfrm>
          <a:prstGeom prst="line">
            <a:avLst/>
          </a:prstGeom>
          <a:ln w="63500" cmpd="tri"/>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41FAC737-A635-DDCA-D36C-C176CF6E034D}"/>
              </a:ext>
            </a:extLst>
          </p:cNvPr>
          <p:cNvCxnSpPr>
            <a:cxnSpLocks/>
          </p:cNvCxnSpPr>
          <p:nvPr/>
        </p:nvCxnSpPr>
        <p:spPr>
          <a:xfrm>
            <a:off x="43098390" y="8987076"/>
            <a:ext cx="4599432" cy="0"/>
          </a:xfrm>
          <a:prstGeom prst="line">
            <a:avLst/>
          </a:prstGeom>
          <a:ln w="63500" cmpd="tri"/>
        </p:spPr>
        <p:style>
          <a:lnRef idx="1">
            <a:schemeClr val="accent1"/>
          </a:lnRef>
          <a:fillRef idx="0">
            <a:schemeClr val="accent1"/>
          </a:fillRef>
          <a:effectRef idx="0">
            <a:schemeClr val="accent1"/>
          </a:effectRef>
          <a:fontRef idx="minor">
            <a:schemeClr val="tx1"/>
          </a:fontRef>
        </p:style>
      </p:cxnSp>
      <p:sp>
        <p:nvSpPr>
          <p:cNvPr id="86" name="TextBox 85">
            <a:extLst>
              <a:ext uri="{FF2B5EF4-FFF2-40B4-BE49-F238E27FC236}">
                <a16:creationId xmlns:a16="http://schemas.microsoft.com/office/drawing/2014/main" id="{ADA69BC3-C554-8C20-833D-15CB2C4C8A72}"/>
              </a:ext>
            </a:extLst>
          </p:cNvPr>
          <p:cNvSpPr txBox="1"/>
          <p:nvPr/>
        </p:nvSpPr>
        <p:spPr>
          <a:xfrm>
            <a:off x="41482887" y="8725466"/>
            <a:ext cx="1305851" cy="523220"/>
          </a:xfrm>
          <a:prstGeom prst="rect">
            <a:avLst/>
          </a:prstGeom>
          <a:noFill/>
        </p:spPr>
        <p:txBody>
          <a:bodyPr wrap="square" rtlCol="0">
            <a:spAutoFit/>
          </a:bodyPr>
          <a:lstStyle/>
          <a:p>
            <a:r>
              <a:rPr lang="en-US" sz="2800" b="1" dirty="0">
                <a:latin typeface="Verdana" panose="020B0604030504040204" pitchFamily="34" charset="0"/>
                <a:ea typeface="Verdana" panose="020B0604030504040204" pitchFamily="34" charset="0"/>
              </a:rPr>
              <a:t>OPEN</a:t>
            </a:r>
          </a:p>
        </p:txBody>
      </p:sp>
      <p:grpSp>
        <p:nvGrpSpPr>
          <p:cNvPr id="113" name="Group 112">
            <a:extLst>
              <a:ext uri="{FF2B5EF4-FFF2-40B4-BE49-F238E27FC236}">
                <a16:creationId xmlns:a16="http://schemas.microsoft.com/office/drawing/2014/main" id="{7F797946-8E89-C94C-0FDE-90E0A9B429BB}"/>
              </a:ext>
            </a:extLst>
          </p:cNvPr>
          <p:cNvGrpSpPr/>
          <p:nvPr/>
        </p:nvGrpSpPr>
        <p:grpSpPr>
          <a:xfrm>
            <a:off x="15306022" y="13222363"/>
            <a:ext cx="8373676" cy="3672485"/>
            <a:chOff x="15776969" y="20094997"/>
            <a:chExt cx="8373676" cy="3672485"/>
          </a:xfrm>
        </p:grpSpPr>
        <p:sp>
          <p:nvSpPr>
            <p:cNvPr id="107" name="TextBox 106">
              <a:extLst>
                <a:ext uri="{FF2B5EF4-FFF2-40B4-BE49-F238E27FC236}">
                  <a16:creationId xmlns:a16="http://schemas.microsoft.com/office/drawing/2014/main" id="{2D099D9C-9811-5474-882E-B548FED30B7D}"/>
                </a:ext>
              </a:extLst>
            </p:cNvPr>
            <p:cNvSpPr txBox="1"/>
            <p:nvPr/>
          </p:nvSpPr>
          <p:spPr>
            <a:xfrm>
              <a:off x="15776970" y="20242783"/>
              <a:ext cx="4378122" cy="584775"/>
            </a:xfrm>
            <a:prstGeom prst="rect">
              <a:avLst/>
            </a:prstGeom>
            <a:noFill/>
          </p:spPr>
          <p:txBody>
            <a:bodyPr wrap="none" rtlCol="0">
              <a:spAutoFit/>
            </a:bodyPr>
            <a:lstStyle/>
            <a:p>
              <a:r>
                <a:rPr lang="en-US" sz="3200" b="1" dirty="0">
                  <a:solidFill>
                    <a:srgbClr val="0070C0"/>
                  </a:solidFill>
                  <a:latin typeface="Verdana" panose="020B0604030504040204" pitchFamily="34" charset="0"/>
                  <a:ea typeface="Verdana" panose="020B0604030504040204" pitchFamily="34" charset="0"/>
                </a:rPr>
                <a:t>Data Management</a:t>
              </a:r>
            </a:p>
          </p:txBody>
        </p:sp>
        <p:sp>
          <p:nvSpPr>
            <p:cNvPr id="111" name="TextBox 110">
              <a:extLst>
                <a:ext uri="{FF2B5EF4-FFF2-40B4-BE49-F238E27FC236}">
                  <a16:creationId xmlns:a16="http://schemas.microsoft.com/office/drawing/2014/main" id="{2CD24A14-D3CB-4B42-4055-072F0056EE89}"/>
                </a:ext>
              </a:extLst>
            </p:cNvPr>
            <p:cNvSpPr txBox="1"/>
            <p:nvPr/>
          </p:nvSpPr>
          <p:spPr>
            <a:xfrm>
              <a:off x="15776970" y="20794921"/>
              <a:ext cx="8373675" cy="2677656"/>
            </a:xfrm>
            <a:prstGeom prst="rect">
              <a:avLst/>
            </a:prstGeom>
            <a:noFill/>
          </p:spPr>
          <p:txBody>
            <a:bodyPr wrap="square" rtlCol="0">
              <a:spAutoFit/>
            </a:bodyPr>
            <a:lstStyle/>
            <a:p>
              <a:pPr marL="342900" indent="-342900">
                <a:buFont typeface="Arial" panose="020B0604020202020204" pitchFamily="34" charset="0"/>
                <a:buChar char="•"/>
              </a:pPr>
              <a:r>
                <a:rPr lang="en-US" sz="2400" dirty="0">
                  <a:latin typeface="Palatino Linotype" panose="02040502050505030304" pitchFamily="18" charset="0"/>
                </a:rPr>
                <a:t>Most all 1D data types supported</a:t>
              </a:r>
            </a:p>
            <a:p>
              <a:pPr marL="342900" indent="-342900">
                <a:buFont typeface="Arial" panose="020B0604020202020204" pitchFamily="34" charset="0"/>
                <a:buChar char="•"/>
              </a:pPr>
              <a:r>
                <a:rPr lang="en-US" sz="2400" dirty="0">
                  <a:latin typeface="Palatino Linotype" panose="02040502050505030304" pitchFamily="18" charset="0"/>
                </a:rPr>
                <a:t>Standard data supported (cansas1D and </a:t>
              </a:r>
              <a:r>
                <a:rPr lang="en-US" sz="2400" dirty="0" err="1">
                  <a:latin typeface="Palatino Linotype" panose="02040502050505030304" pitchFamily="18" charset="0"/>
                </a:rPr>
                <a:t>NXcanSAS</a:t>
              </a:r>
              <a:r>
                <a:rPr lang="en-US" sz="2400" dirty="0">
                  <a:latin typeface="Palatino Linotype" panose="02040502050505030304" pitchFamily="18" charset="0"/>
                </a:rPr>
                <a:t>)</a:t>
              </a:r>
            </a:p>
            <a:p>
              <a:pPr marL="342900" indent="-342900">
                <a:buFont typeface="Arial" panose="020B0604020202020204" pitchFamily="34" charset="0"/>
                <a:buChar char="•"/>
              </a:pPr>
              <a:r>
                <a:rPr lang="en-US" sz="2400" dirty="0">
                  <a:latin typeface="Palatino Linotype" panose="02040502050505030304" pitchFamily="18" charset="0"/>
                </a:rPr>
                <a:t>Some image and odd data supported through converters</a:t>
              </a:r>
            </a:p>
            <a:p>
              <a:pPr marL="342900" indent="-342900">
                <a:buFont typeface="Arial" panose="020B0604020202020204" pitchFamily="34" charset="0"/>
                <a:buChar char="•"/>
              </a:pPr>
              <a:r>
                <a:rPr lang="en-US" sz="2400" dirty="0">
                  <a:latin typeface="Palatino Linotype" panose="02040502050505030304" pitchFamily="18" charset="0"/>
                </a:rPr>
                <a:t>All data output in </a:t>
              </a:r>
              <a:r>
                <a:rPr lang="en-US" sz="2400" dirty="0" err="1">
                  <a:latin typeface="Palatino Linotype" panose="02040502050505030304" pitchFamily="18" charset="0"/>
                </a:rPr>
                <a:t>NXcanSAS</a:t>
              </a:r>
              <a:r>
                <a:rPr lang="en-US" sz="2400" dirty="0">
                  <a:latin typeface="Palatino Linotype" panose="02040502050505030304" pitchFamily="18" charset="0"/>
                </a:rPr>
                <a:t> format</a:t>
              </a:r>
            </a:p>
            <a:p>
              <a:pPr marL="342900" indent="-342900">
                <a:buFont typeface="Arial" panose="020B0604020202020204" pitchFamily="34" charset="0"/>
                <a:buChar char="•"/>
              </a:pPr>
              <a:r>
                <a:rPr lang="en-US" sz="2400" dirty="0">
                  <a:latin typeface="Palatino Linotype" panose="02040502050505030304" pitchFamily="18" charset="0"/>
                </a:rPr>
                <a:t>Calculated curves associated with data (PQ, SQ, </a:t>
              </a:r>
              <a:r>
                <a:rPr lang="en-US" sz="2400" dirty="0" err="1">
                  <a:latin typeface="Palatino Linotype" panose="02040502050505030304" pitchFamily="18" charset="0"/>
                </a:rPr>
                <a:t>desmeared</a:t>
              </a:r>
              <a:r>
                <a:rPr lang="en-US" sz="2400" dirty="0">
                  <a:latin typeface="Palatino Linotype" panose="02040502050505030304" pitchFamily="18" charset="0"/>
                </a:rPr>
                <a:t> model, </a:t>
              </a:r>
              <a:r>
                <a:rPr lang="en-US" sz="2400" dirty="0" err="1">
                  <a:latin typeface="Palatino Linotype" panose="02040502050505030304" pitchFamily="18" charset="0"/>
                </a:rPr>
                <a:t>etc</a:t>
              </a:r>
              <a:r>
                <a:rPr lang="en-US" sz="2400" dirty="0">
                  <a:latin typeface="Palatino Linotype" panose="02040502050505030304" pitchFamily="18" charset="0"/>
                </a:rPr>
                <a:t>)</a:t>
              </a:r>
            </a:p>
            <a:p>
              <a:pPr marL="342900" indent="-342900">
                <a:buFont typeface="Arial" panose="020B0604020202020204" pitchFamily="34" charset="0"/>
                <a:buChar char="•"/>
              </a:pPr>
              <a:r>
                <a:rPr lang="en-US" sz="2400" dirty="0">
                  <a:latin typeface="Palatino Linotype" panose="02040502050505030304" pitchFamily="18" charset="0"/>
                </a:rPr>
                <a:t>Project saving capabilities (currently a bit fragile)</a:t>
              </a:r>
            </a:p>
          </p:txBody>
        </p:sp>
        <p:sp>
          <p:nvSpPr>
            <p:cNvPr id="112" name="Rectangle: Single Corner Snipped 111">
              <a:extLst>
                <a:ext uri="{FF2B5EF4-FFF2-40B4-BE49-F238E27FC236}">
                  <a16:creationId xmlns:a16="http://schemas.microsoft.com/office/drawing/2014/main" id="{4FB97F7A-2791-8566-5A8A-605E0A35F769}"/>
                </a:ext>
              </a:extLst>
            </p:cNvPr>
            <p:cNvSpPr/>
            <p:nvPr/>
          </p:nvSpPr>
          <p:spPr>
            <a:xfrm>
              <a:off x="15776969" y="20094997"/>
              <a:ext cx="8116475" cy="3672485"/>
            </a:xfrm>
            <a:prstGeom prst="snip1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8" name="Google Shape;196;p32">
            <a:extLst>
              <a:ext uri="{FF2B5EF4-FFF2-40B4-BE49-F238E27FC236}">
                <a16:creationId xmlns:a16="http://schemas.microsoft.com/office/drawing/2014/main" id="{9E45CF16-59B8-2C43-870A-65F57EE39679}"/>
              </a:ext>
            </a:extLst>
          </p:cNvPr>
          <p:cNvSpPr txBox="1">
            <a:spLocks/>
          </p:cNvSpPr>
          <p:nvPr/>
        </p:nvSpPr>
        <p:spPr>
          <a:xfrm>
            <a:off x="25275778" y="13017161"/>
            <a:ext cx="7290966" cy="400137"/>
          </a:xfrm>
          <a:prstGeom prst="rect">
            <a:avLst/>
          </a:prstGeom>
        </p:spPr>
        <p:txBody>
          <a:bodyPr spcFirstLastPara="1" vert="horz" wrap="square" lIns="0" tIns="0" rIns="0" bIns="0" rtlCol="0" anchor="b" anchorCtr="0">
            <a:noAutofit/>
          </a:bodyPr>
          <a:lstStyle>
            <a:defPPr marR="0" lvl="0" algn="l" rtl="0">
              <a:lnSpc>
                <a:spcPct val="100000"/>
              </a:lnSpc>
              <a:spcBef>
                <a:spcPts val="0"/>
              </a:spcBef>
              <a:spcAft>
                <a:spcPts val="0"/>
              </a:spcAft>
              <a:defRPr/>
            </a:defPPr>
            <a:lvl1pPr marR="0" lvl="0" algn="l" defTabSz="4389120" rtl="0" eaLnBrk="1" latinLnBrk="0" hangingPunct="1">
              <a:lnSpc>
                <a:spcPct val="100000"/>
              </a:lnSpc>
              <a:spcBef>
                <a:spcPts val="0"/>
              </a:spcBef>
              <a:spcAft>
                <a:spcPts val="0"/>
              </a:spcAft>
              <a:buClr>
                <a:srgbClr val="000000"/>
              </a:buClr>
              <a:buFont typeface="Arial"/>
              <a:buNone/>
              <a:defRPr sz="2222" b="0" i="0" u="none" strike="noStrike" kern="1200"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9pPr>
          </a:lstStyle>
          <a:p>
            <a:r>
              <a:rPr lang="en" sz="3200" b="1" dirty="0">
                <a:solidFill>
                  <a:srgbClr val="0070C0"/>
                </a:solidFill>
                <a:latin typeface="Verdana" panose="020B0604030504040204" pitchFamily="34" charset="0"/>
                <a:ea typeface="Verdana" panose="020B0604030504040204" pitchFamily="34" charset="0"/>
              </a:rPr>
              <a:t>Slicers and data manipulations</a:t>
            </a:r>
            <a:endParaRPr lang="en-US" sz="3200" dirty="0">
              <a:solidFill>
                <a:srgbClr val="0070C0"/>
              </a:solidFill>
              <a:latin typeface="Verdana" panose="020B0604030504040204" pitchFamily="34" charset="0"/>
              <a:ea typeface="Verdana" panose="020B0604030504040204" pitchFamily="34" charset="0"/>
            </a:endParaRPr>
          </a:p>
        </p:txBody>
      </p:sp>
      <p:pic>
        <p:nvPicPr>
          <p:cNvPr id="129" name="Picture 6" descr="Graphical user interface, application&#10;&#10;Description automatically generated">
            <a:extLst>
              <a:ext uri="{FF2B5EF4-FFF2-40B4-BE49-F238E27FC236}">
                <a16:creationId xmlns:a16="http://schemas.microsoft.com/office/drawing/2014/main" id="{754DEDCF-031B-CD6C-D7FC-42D2AB7464C5}"/>
              </a:ext>
            </a:extLst>
          </p:cNvPr>
          <p:cNvPicPr>
            <a:picLocks noChangeAspect="1"/>
          </p:cNvPicPr>
          <p:nvPr/>
        </p:nvPicPr>
        <p:blipFill>
          <a:blip r:embed="rId47"/>
          <a:stretch>
            <a:fillRect/>
          </a:stretch>
        </p:blipFill>
        <p:spPr>
          <a:xfrm>
            <a:off x="27619527" y="13770101"/>
            <a:ext cx="6014856" cy="3101997"/>
          </a:xfrm>
          <a:prstGeom prst="rect">
            <a:avLst/>
          </a:prstGeom>
        </p:spPr>
      </p:pic>
      <p:pic>
        <p:nvPicPr>
          <p:cNvPr id="130" name="Picture 7" descr="Graphical user interface, application&#10;&#10;Description automatically generated">
            <a:extLst>
              <a:ext uri="{FF2B5EF4-FFF2-40B4-BE49-F238E27FC236}">
                <a16:creationId xmlns:a16="http://schemas.microsoft.com/office/drawing/2014/main" id="{E7AB66FD-E05E-93AB-126D-A4DC6408C5C8}"/>
              </a:ext>
            </a:extLst>
          </p:cNvPr>
          <p:cNvPicPr>
            <a:picLocks noChangeAspect="1"/>
          </p:cNvPicPr>
          <p:nvPr/>
        </p:nvPicPr>
        <p:blipFill>
          <a:blip r:embed="rId48"/>
          <a:stretch>
            <a:fillRect/>
          </a:stretch>
        </p:blipFill>
        <p:spPr>
          <a:xfrm>
            <a:off x="25723893" y="14040494"/>
            <a:ext cx="1514715" cy="3068519"/>
          </a:xfrm>
          <a:prstGeom prst="rect">
            <a:avLst/>
          </a:prstGeom>
        </p:spPr>
      </p:pic>
      <p:pic>
        <p:nvPicPr>
          <p:cNvPr id="131" name="Picture 12" descr="Graphical user interface, application&#10;&#10;Description automatically generated">
            <a:extLst>
              <a:ext uri="{FF2B5EF4-FFF2-40B4-BE49-F238E27FC236}">
                <a16:creationId xmlns:a16="http://schemas.microsoft.com/office/drawing/2014/main" id="{BA1FC203-CAC9-CD45-1460-DB10C5F589C8}"/>
              </a:ext>
            </a:extLst>
          </p:cNvPr>
          <p:cNvPicPr>
            <a:picLocks noChangeAspect="1"/>
          </p:cNvPicPr>
          <p:nvPr/>
        </p:nvPicPr>
        <p:blipFill>
          <a:blip r:embed="rId49"/>
          <a:stretch>
            <a:fillRect/>
          </a:stretch>
        </p:blipFill>
        <p:spPr>
          <a:xfrm>
            <a:off x="23655749" y="13591530"/>
            <a:ext cx="1619584" cy="2892468"/>
          </a:xfrm>
          <a:prstGeom prst="rect">
            <a:avLst/>
          </a:prstGeom>
        </p:spPr>
      </p:pic>
      <p:sp>
        <p:nvSpPr>
          <p:cNvPr id="132" name="Google Shape;196;p32">
            <a:extLst>
              <a:ext uri="{FF2B5EF4-FFF2-40B4-BE49-F238E27FC236}">
                <a16:creationId xmlns:a16="http://schemas.microsoft.com/office/drawing/2014/main" id="{EFF7EA7B-23FE-BD6A-8549-C871C5628BD0}"/>
              </a:ext>
            </a:extLst>
          </p:cNvPr>
          <p:cNvSpPr txBox="1">
            <a:spLocks/>
          </p:cNvSpPr>
          <p:nvPr/>
        </p:nvSpPr>
        <p:spPr>
          <a:xfrm>
            <a:off x="15512846" y="33501137"/>
            <a:ext cx="4042508" cy="400137"/>
          </a:xfrm>
          <a:prstGeom prst="rect">
            <a:avLst/>
          </a:prstGeom>
        </p:spPr>
        <p:txBody>
          <a:bodyPr spcFirstLastPara="1" vert="horz" wrap="square" lIns="0" tIns="0" rIns="0" bIns="0" rtlCol="0" anchor="b" anchorCtr="0">
            <a:noAutofit/>
          </a:bodyPr>
          <a:lstStyle>
            <a:defPPr marR="0" lvl="0" algn="l" rtl="0">
              <a:lnSpc>
                <a:spcPct val="100000"/>
              </a:lnSpc>
              <a:spcBef>
                <a:spcPts val="0"/>
              </a:spcBef>
              <a:spcAft>
                <a:spcPts val="0"/>
              </a:spcAft>
              <a:defRPr/>
            </a:defPPr>
            <a:lvl1pPr marR="0" lvl="0" algn="l" defTabSz="4389120" rtl="0" eaLnBrk="1" latinLnBrk="0" hangingPunct="1">
              <a:lnSpc>
                <a:spcPct val="100000"/>
              </a:lnSpc>
              <a:spcBef>
                <a:spcPts val="0"/>
              </a:spcBef>
              <a:spcAft>
                <a:spcPts val="0"/>
              </a:spcAft>
              <a:buClr>
                <a:srgbClr val="000000"/>
              </a:buClr>
              <a:buFont typeface="Arial"/>
              <a:buNone/>
              <a:defRPr sz="2222" b="0" i="0" u="none" strike="noStrike" kern="1200"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9pPr>
          </a:lstStyle>
          <a:p>
            <a:r>
              <a:rPr lang="en-US" sz="3200" b="1" dirty="0">
                <a:solidFill>
                  <a:srgbClr val="0070C0"/>
                </a:solidFill>
                <a:latin typeface="Verdana" panose="020B0604030504040204" pitchFamily="34" charset="0"/>
                <a:ea typeface="Verdana" panose="020B0604030504040204" pitchFamily="34" charset="0"/>
              </a:rPr>
              <a:t>P</a:t>
            </a:r>
            <a:r>
              <a:rPr lang="en" sz="3200" b="1" dirty="0">
                <a:solidFill>
                  <a:srgbClr val="0070C0"/>
                </a:solidFill>
                <a:latin typeface="Verdana" panose="020B0604030504040204" pitchFamily="34" charset="0"/>
                <a:ea typeface="Verdana" panose="020B0604030504040204" pitchFamily="34" charset="0"/>
              </a:rPr>
              <a:t>(R) Perspective</a:t>
            </a:r>
            <a:endParaRPr lang="en-US" sz="3200" dirty="0">
              <a:solidFill>
                <a:srgbClr val="0070C0"/>
              </a:solidFill>
              <a:latin typeface="Verdana" panose="020B0604030504040204" pitchFamily="34" charset="0"/>
              <a:ea typeface="Verdana" panose="020B0604030504040204" pitchFamily="34" charset="0"/>
            </a:endParaRPr>
          </a:p>
        </p:txBody>
      </p:sp>
      <p:pic>
        <p:nvPicPr>
          <p:cNvPr id="135" name="Google Shape;356;p47">
            <a:extLst>
              <a:ext uri="{FF2B5EF4-FFF2-40B4-BE49-F238E27FC236}">
                <a16:creationId xmlns:a16="http://schemas.microsoft.com/office/drawing/2014/main" id="{DBFEDBE8-D213-BB45-F308-DF1915BE676A}"/>
              </a:ext>
            </a:extLst>
          </p:cNvPr>
          <p:cNvPicPr preferRelativeResize="0"/>
          <p:nvPr/>
        </p:nvPicPr>
        <p:blipFill rotWithShape="1">
          <a:blip r:embed="rId41">
            <a:alphaModFix/>
          </a:blip>
          <a:srcRect l="8002" t="68847" r="53235" b="-258"/>
          <a:stretch/>
        </p:blipFill>
        <p:spPr>
          <a:xfrm>
            <a:off x="29234088" y="36075195"/>
            <a:ext cx="2434489" cy="2040392"/>
          </a:xfrm>
          <a:prstGeom prst="rect">
            <a:avLst/>
          </a:prstGeom>
          <a:noFill/>
          <a:ln>
            <a:noFill/>
          </a:ln>
        </p:spPr>
      </p:pic>
      <p:sp>
        <p:nvSpPr>
          <p:cNvPr id="136" name="Google Shape;196;p32">
            <a:extLst>
              <a:ext uri="{FF2B5EF4-FFF2-40B4-BE49-F238E27FC236}">
                <a16:creationId xmlns:a16="http://schemas.microsoft.com/office/drawing/2014/main" id="{E7D170AD-BAE7-DAE7-5D9D-E82E39DF0485}"/>
              </a:ext>
            </a:extLst>
          </p:cNvPr>
          <p:cNvSpPr txBox="1">
            <a:spLocks/>
          </p:cNvSpPr>
          <p:nvPr/>
        </p:nvSpPr>
        <p:spPr>
          <a:xfrm>
            <a:off x="29675648" y="31320019"/>
            <a:ext cx="4448803" cy="905265"/>
          </a:xfrm>
          <a:prstGeom prst="rect">
            <a:avLst/>
          </a:prstGeom>
        </p:spPr>
        <p:txBody>
          <a:bodyPr spcFirstLastPara="1" vert="horz" wrap="square" lIns="0" tIns="0" rIns="0" bIns="0" rtlCol="0" anchor="b" anchorCtr="0">
            <a:noAutofit/>
          </a:bodyPr>
          <a:lstStyle>
            <a:defPPr marR="0" lvl="0" algn="l" rtl="0">
              <a:lnSpc>
                <a:spcPct val="100000"/>
              </a:lnSpc>
              <a:spcBef>
                <a:spcPts val="0"/>
              </a:spcBef>
              <a:spcAft>
                <a:spcPts val="0"/>
              </a:spcAft>
              <a:defRPr/>
            </a:defPPr>
            <a:lvl1pPr marR="0" lvl="0" algn="l" defTabSz="4389120" rtl="0" eaLnBrk="1" latinLnBrk="0" hangingPunct="1">
              <a:lnSpc>
                <a:spcPct val="100000"/>
              </a:lnSpc>
              <a:spcBef>
                <a:spcPts val="0"/>
              </a:spcBef>
              <a:spcAft>
                <a:spcPts val="0"/>
              </a:spcAft>
              <a:buClr>
                <a:srgbClr val="000000"/>
              </a:buClr>
              <a:buFont typeface="Arial"/>
              <a:buNone/>
              <a:defRPr sz="2222" b="0" i="0" u="none" strike="noStrike" kern="1200"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9pPr>
          </a:lstStyle>
          <a:p>
            <a:r>
              <a:rPr lang="en-US" sz="3200" b="1" dirty="0" err="1">
                <a:solidFill>
                  <a:srgbClr val="0070C0"/>
                </a:solidFill>
                <a:latin typeface="Verdana" panose="020B0604030504040204" pitchFamily="34" charset="0"/>
                <a:ea typeface="Verdana" panose="020B0604030504040204" pitchFamily="34" charset="0"/>
              </a:rPr>
              <a:t>Jupyter</a:t>
            </a:r>
            <a:r>
              <a:rPr lang="en-US" sz="3200" b="1" dirty="0">
                <a:solidFill>
                  <a:srgbClr val="0070C0"/>
                </a:solidFill>
                <a:latin typeface="Verdana" panose="020B0604030504040204" pitchFamily="34" charset="0"/>
                <a:ea typeface="Verdana" panose="020B0604030504040204" pitchFamily="34" charset="0"/>
              </a:rPr>
              <a:t> Notebooks</a:t>
            </a:r>
          </a:p>
          <a:p>
            <a:r>
              <a:rPr lang="en-US" sz="3200" b="1" dirty="0">
                <a:solidFill>
                  <a:srgbClr val="0070C0"/>
                </a:solidFill>
                <a:latin typeface="Verdana" panose="020B0604030504040204" pitchFamily="34" charset="0"/>
                <a:ea typeface="Verdana" panose="020B0604030504040204" pitchFamily="34" charset="0"/>
              </a:rPr>
              <a:t>And Command Line</a:t>
            </a:r>
            <a:endParaRPr lang="en-US" sz="3200" dirty="0">
              <a:solidFill>
                <a:srgbClr val="0070C0"/>
              </a:solidFill>
              <a:latin typeface="Verdana" panose="020B0604030504040204" pitchFamily="34" charset="0"/>
              <a:ea typeface="Verdana" panose="020B0604030504040204" pitchFamily="34" charset="0"/>
            </a:endParaRPr>
          </a:p>
        </p:txBody>
      </p:sp>
      <p:pic>
        <p:nvPicPr>
          <p:cNvPr id="138" name="Picture 137" descr="Chart&#10;&#10;Description automatically generated">
            <a:extLst>
              <a:ext uri="{FF2B5EF4-FFF2-40B4-BE49-F238E27FC236}">
                <a16:creationId xmlns:a16="http://schemas.microsoft.com/office/drawing/2014/main" id="{DCA521D9-6A37-4202-7369-AADD2704DC86}"/>
              </a:ext>
            </a:extLst>
          </p:cNvPr>
          <p:cNvPicPr>
            <a:picLocks noChangeAspect="1"/>
          </p:cNvPicPr>
          <p:nvPr/>
        </p:nvPicPr>
        <p:blipFill>
          <a:blip r:embed="rId50">
            <a:extLst>
              <a:ext uri="{28A0092B-C50C-407E-A947-70E740481C1C}">
                <a14:useLocalDpi xmlns:a14="http://schemas.microsoft.com/office/drawing/2010/main" val="0"/>
              </a:ext>
            </a:extLst>
          </a:blip>
          <a:stretch>
            <a:fillRect/>
          </a:stretch>
        </p:blipFill>
        <p:spPr>
          <a:xfrm>
            <a:off x="24558082" y="33463239"/>
            <a:ext cx="3665948" cy="2992061"/>
          </a:xfrm>
          <a:prstGeom prst="rect">
            <a:avLst/>
          </a:prstGeom>
        </p:spPr>
      </p:pic>
      <p:pic>
        <p:nvPicPr>
          <p:cNvPr id="140" name="Picture 139" descr="Graphical user interface, application&#10;&#10;Description automatically generated">
            <a:extLst>
              <a:ext uri="{FF2B5EF4-FFF2-40B4-BE49-F238E27FC236}">
                <a16:creationId xmlns:a16="http://schemas.microsoft.com/office/drawing/2014/main" id="{73850EA8-6F1C-D756-1EC6-FE3FB7477A0F}"/>
              </a:ext>
            </a:extLst>
          </p:cNvPr>
          <p:cNvPicPr>
            <a:picLocks noChangeAspect="1"/>
          </p:cNvPicPr>
          <p:nvPr/>
        </p:nvPicPr>
        <p:blipFill>
          <a:blip r:embed="rId51">
            <a:extLst>
              <a:ext uri="{28A0092B-C50C-407E-A947-70E740481C1C}">
                <a14:useLocalDpi xmlns:a14="http://schemas.microsoft.com/office/drawing/2010/main" val="0"/>
              </a:ext>
            </a:extLst>
          </a:blip>
          <a:stretch>
            <a:fillRect/>
          </a:stretch>
        </p:blipFill>
        <p:spPr>
          <a:xfrm>
            <a:off x="19895379" y="33290700"/>
            <a:ext cx="6334049" cy="4077159"/>
          </a:xfrm>
          <a:prstGeom prst="rect">
            <a:avLst/>
          </a:prstGeom>
        </p:spPr>
      </p:pic>
      <p:cxnSp>
        <p:nvCxnSpPr>
          <p:cNvPr id="183" name="Straight Connector 182">
            <a:extLst>
              <a:ext uri="{FF2B5EF4-FFF2-40B4-BE49-F238E27FC236}">
                <a16:creationId xmlns:a16="http://schemas.microsoft.com/office/drawing/2014/main" id="{B1BA55D8-5CFB-7AC2-3D55-629CE4D676A6}"/>
              </a:ext>
            </a:extLst>
          </p:cNvPr>
          <p:cNvCxnSpPr/>
          <p:nvPr/>
        </p:nvCxnSpPr>
        <p:spPr>
          <a:xfrm flipH="1">
            <a:off x="29068449" y="31042019"/>
            <a:ext cx="5538659" cy="0"/>
          </a:xfrm>
          <a:prstGeom prst="line">
            <a:avLst/>
          </a:prstGeom>
          <a:ln w="571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E980B55F-B034-D02B-2E85-5ED344274C72}"/>
              </a:ext>
            </a:extLst>
          </p:cNvPr>
          <p:cNvCxnSpPr>
            <a:cxnSpLocks/>
          </p:cNvCxnSpPr>
          <p:nvPr/>
        </p:nvCxnSpPr>
        <p:spPr>
          <a:xfrm>
            <a:off x="29068449" y="31042019"/>
            <a:ext cx="0" cy="7143533"/>
          </a:xfrm>
          <a:prstGeom prst="line">
            <a:avLst/>
          </a:prstGeom>
          <a:ln w="57150">
            <a:solidFill>
              <a:srgbClr val="FFC000"/>
            </a:solidFill>
          </a:ln>
        </p:spPr>
        <p:style>
          <a:lnRef idx="1">
            <a:schemeClr val="accent1"/>
          </a:lnRef>
          <a:fillRef idx="0">
            <a:schemeClr val="accent1"/>
          </a:fillRef>
          <a:effectRef idx="0">
            <a:schemeClr val="accent1"/>
          </a:effectRef>
          <a:fontRef idx="minor">
            <a:schemeClr val="tx1"/>
          </a:fontRef>
        </p:style>
      </p:cxnSp>
      <p:sp>
        <p:nvSpPr>
          <p:cNvPr id="193" name="Google Shape;196;p32">
            <a:extLst>
              <a:ext uri="{FF2B5EF4-FFF2-40B4-BE49-F238E27FC236}">
                <a16:creationId xmlns:a16="http://schemas.microsoft.com/office/drawing/2014/main" id="{081B9E6B-EBB6-38B1-452E-0C273252E210}"/>
              </a:ext>
            </a:extLst>
          </p:cNvPr>
          <p:cNvSpPr txBox="1">
            <a:spLocks/>
          </p:cNvSpPr>
          <p:nvPr/>
        </p:nvSpPr>
        <p:spPr>
          <a:xfrm>
            <a:off x="20449411" y="32746274"/>
            <a:ext cx="6927026" cy="400137"/>
          </a:xfrm>
          <a:prstGeom prst="rect">
            <a:avLst/>
          </a:prstGeom>
        </p:spPr>
        <p:txBody>
          <a:bodyPr spcFirstLastPara="1" vert="horz" wrap="square" lIns="0" tIns="0" rIns="0" bIns="0" rtlCol="0" anchor="b" anchorCtr="0">
            <a:noAutofit/>
          </a:bodyPr>
          <a:lstStyle>
            <a:defPPr marR="0" lvl="0" algn="l" rtl="0">
              <a:lnSpc>
                <a:spcPct val="100000"/>
              </a:lnSpc>
              <a:spcBef>
                <a:spcPts val="0"/>
              </a:spcBef>
              <a:spcAft>
                <a:spcPts val="0"/>
              </a:spcAft>
              <a:defRPr/>
            </a:defPPr>
            <a:lvl1pPr marR="0" lvl="0" algn="l" defTabSz="4389120" rtl="0" eaLnBrk="1" latinLnBrk="0" hangingPunct="1">
              <a:lnSpc>
                <a:spcPct val="100000"/>
              </a:lnSpc>
              <a:spcBef>
                <a:spcPts val="0"/>
              </a:spcBef>
              <a:spcAft>
                <a:spcPts val="0"/>
              </a:spcAft>
              <a:buClr>
                <a:srgbClr val="000000"/>
              </a:buClr>
              <a:buFont typeface="Arial"/>
              <a:buNone/>
              <a:defRPr sz="2222" b="0" i="0" u="none" strike="noStrike" kern="1200"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9pPr>
          </a:lstStyle>
          <a:p>
            <a:r>
              <a:rPr lang="en-US" sz="3200" b="1" dirty="0">
                <a:solidFill>
                  <a:srgbClr val="0070C0"/>
                </a:solidFill>
                <a:latin typeface="Verdana" panose="020B0604030504040204" pitchFamily="34" charset="0"/>
                <a:ea typeface="Verdana" panose="020B0604030504040204" pitchFamily="34" charset="0"/>
              </a:rPr>
              <a:t>Generic Scattering Calculator</a:t>
            </a:r>
            <a:endParaRPr lang="en-US" sz="3200" dirty="0">
              <a:solidFill>
                <a:srgbClr val="0070C0"/>
              </a:solidFill>
              <a:latin typeface="Verdana" panose="020B0604030504040204" pitchFamily="34" charset="0"/>
              <a:ea typeface="Verdana" panose="020B0604030504040204" pitchFamily="34" charset="0"/>
            </a:endParaRPr>
          </a:p>
        </p:txBody>
      </p:sp>
      <p:sp>
        <p:nvSpPr>
          <p:cNvPr id="194" name="Google Shape;253;p39">
            <a:extLst>
              <a:ext uri="{FF2B5EF4-FFF2-40B4-BE49-F238E27FC236}">
                <a16:creationId xmlns:a16="http://schemas.microsoft.com/office/drawing/2014/main" id="{861364FB-4799-0AD7-EE52-3606D5E6D827}"/>
              </a:ext>
            </a:extLst>
          </p:cNvPr>
          <p:cNvSpPr txBox="1">
            <a:spLocks/>
          </p:cNvSpPr>
          <p:nvPr/>
        </p:nvSpPr>
        <p:spPr>
          <a:xfrm>
            <a:off x="15606067" y="28417085"/>
            <a:ext cx="3722575" cy="369053"/>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RPr/>
            </a:defPPr>
            <a:lvl1pPr marR="0" lvl="0" algn="l" defTabSz="4937760" rtl="0" eaLnBrk="1" latinLnBrk="0" hangingPunct="1">
              <a:lnSpc>
                <a:spcPct val="100000"/>
              </a:lnSpc>
              <a:spcBef>
                <a:spcPts val="0"/>
              </a:spcBef>
              <a:spcAft>
                <a:spcPts val="0"/>
              </a:spcAft>
              <a:buClr>
                <a:srgbClr val="000000"/>
              </a:buClr>
              <a:buFont typeface="Arial"/>
              <a:buNone/>
              <a:defRPr sz="2222" b="0" i="0" u="none" strike="noStrike" kern="1200"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9pPr>
          </a:lstStyle>
          <a:p>
            <a:r>
              <a:rPr lang="en-US" sz="2600" b="1" dirty="0">
                <a:solidFill>
                  <a:srgbClr val="0070C0"/>
                </a:solidFill>
                <a:latin typeface="Verdana" panose="020B0604030504040204" pitchFamily="34" charset="0"/>
                <a:ea typeface="Verdana" panose="020B0604030504040204" pitchFamily="34" charset="0"/>
              </a:rPr>
              <a:t>SESANS Analysis</a:t>
            </a:r>
          </a:p>
        </p:txBody>
      </p:sp>
      <p:pic>
        <p:nvPicPr>
          <p:cNvPr id="202" name="Google Shape;256;p39">
            <a:extLst>
              <a:ext uri="{FF2B5EF4-FFF2-40B4-BE49-F238E27FC236}">
                <a16:creationId xmlns:a16="http://schemas.microsoft.com/office/drawing/2014/main" id="{6DAB7299-D21F-12D6-2F59-09BD832EA8AC}"/>
              </a:ext>
            </a:extLst>
          </p:cNvPr>
          <p:cNvPicPr preferRelativeResize="0"/>
          <p:nvPr/>
        </p:nvPicPr>
        <p:blipFill rotWithShape="1">
          <a:blip r:embed="rId52">
            <a:alphaModFix/>
          </a:blip>
          <a:srcRect/>
          <a:stretch/>
        </p:blipFill>
        <p:spPr>
          <a:xfrm>
            <a:off x="15158176" y="29211888"/>
            <a:ext cx="4672777" cy="3660262"/>
          </a:xfrm>
          <a:prstGeom prst="rect">
            <a:avLst/>
          </a:prstGeom>
          <a:noFill/>
          <a:ln>
            <a:noFill/>
          </a:ln>
        </p:spPr>
      </p:pic>
      <p:sp>
        <p:nvSpPr>
          <p:cNvPr id="204" name="Google Shape;257;p39">
            <a:extLst>
              <a:ext uri="{FF2B5EF4-FFF2-40B4-BE49-F238E27FC236}">
                <a16:creationId xmlns:a16="http://schemas.microsoft.com/office/drawing/2014/main" id="{CC194DF1-74AF-E725-F783-41E37CFDAED3}"/>
              </a:ext>
            </a:extLst>
          </p:cNvPr>
          <p:cNvSpPr txBox="1"/>
          <p:nvPr/>
        </p:nvSpPr>
        <p:spPr>
          <a:xfrm>
            <a:off x="15056317" y="28774302"/>
            <a:ext cx="4752227" cy="689039"/>
          </a:xfrm>
          <a:prstGeom prst="rect">
            <a:avLst/>
          </a:prstGeom>
          <a:noFill/>
          <a:ln>
            <a:noFill/>
          </a:ln>
        </p:spPr>
        <p:txBody>
          <a:bodyPr spcFirstLastPara="1" wrap="square" lIns="24563" tIns="24563" rIns="24563" bIns="24563"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9pPr>
          </a:lstStyle>
          <a:p>
            <a:pPr algn="ctr">
              <a:buSzPts val="1300"/>
            </a:pPr>
            <a:r>
              <a:rPr lang="en" sz="2000" dirty="0">
                <a:latin typeface="Palatino Linotype" panose="02040502050505030304" pitchFamily="18" charset="0"/>
              </a:rPr>
              <a:t>Automatic Hankel Transform of SANS models  </a:t>
            </a:r>
            <a:r>
              <a:rPr lang="en" sz="2000" dirty="0">
                <a:latin typeface="Palatino Linotype" panose="02040502050505030304" pitchFamily="18" charset="0"/>
                <a:ea typeface="Tahoma"/>
                <a:cs typeface="Tahoma"/>
              </a:rPr>
              <a:t>(TU Delft &amp; ISIS)</a:t>
            </a:r>
            <a:endParaRPr lang="en" sz="2000" dirty="0">
              <a:latin typeface="Palatino Linotype" panose="02040502050505030304" pitchFamily="18" charset="0"/>
            </a:endParaRPr>
          </a:p>
        </p:txBody>
      </p:sp>
      <p:cxnSp>
        <p:nvCxnSpPr>
          <p:cNvPr id="206" name="Straight Connector 205">
            <a:extLst>
              <a:ext uri="{FF2B5EF4-FFF2-40B4-BE49-F238E27FC236}">
                <a16:creationId xmlns:a16="http://schemas.microsoft.com/office/drawing/2014/main" id="{7BCB4198-F82C-F2F0-1B68-9AF3D03A92D8}"/>
              </a:ext>
            </a:extLst>
          </p:cNvPr>
          <p:cNvCxnSpPr>
            <a:cxnSpLocks/>
          </p:cNvCxnSpPr>
          <p:nvPr/>
        </p:nvCxnSpPr>
        <p:spPr>
          <a:xfrm>
            <a:off x="4959211" y="16717776"/>
            <a:ext cx="4598058" cy="0"/>
          </a:xfrm>
          <a:prstGeom prst="line">
            <a:avLst/>
          </a:prstGeom>
          <a:ln w="63500" cmpd="tri"/>
        </p:spPr>
        <p:style>
          <a:lnRef idx="1">
            <a:schemeClr val="accent1"/>
          </a:lnRef>
          <a:fillRef idx="0">
            <a:schemeClr val="accent1"/>
          </a:fillRef>
          <a:effectRef idx="0">
            <a:schemeClr val="accent1"/>
          </a:effectRef>
          <a:fontRef idx="minor">
            <a:schemeClr val="tx1"/>
          </a:fontRef>
        </p:style>
      </p:cxnSp>
      <p:cxnSp>
        <p:nvCxnSpPr>
          <p:cNvPr id="209" name="Straight Connector 208">
            <a:extLst>
              <a:ext uri="{FF2B5EF4-FFF2-40B4-BE49-F238E27FC236}">
                <a16:creationId xmlns:a16="http://schemas.microsoft.com/office/drawing/2014/main" id="{2A001B49-CFE1-7336-9119-9F88A8A7775C}"/>
              </a:ext>
            </a:extLst>
          </p:cNvPr>
          <p:cNvCxnSpPr>
            <a:cxnSpLocks/>
          </p:cNvCxnSpPr>
          <p:nvPr/>
        </p:nvCxnSpPr>
        <p:spPr>
          <a:xfrm>
            <a:off x="4959211" y="22500955"/>
            <a:ext cx="4598058" cy="0"/>
          </a:xfrm>
          <a:prstGeom prst="line">
            <a:avLst/>
          </a:prstGeom>
          <a:ln w="63500" cmpd="tri"/>
        </p:spPr>
        <p:style>
          <a:lnRef idx="1">
            <a:schemeClr val="accent1"/>
          </a:lnRef>
          <a:fillRef idx="0">
            <a:schemeClr val="accent1"/>
          </a:fillRef>
          <a:effectRef idx="0">
            <a:schemeClr val="accent1"/>
          </a:effectRef>
          <a:fontRef idx="minor">
            <a:schemeClr val="tx1"/>
          </a:fontRef>
        </p:style>
      </p:cxnSp>
      <p:sp>
        <p:nvSpPr>
          <p:cNvPr id="210" name="Google Shape;210;p33">
            <a:extLst>
              <a:ext uri="{FF2B5EF4-FFF2-40B4-BE49-F238E27FC236}">
                <a16:creationId xmlns:a16="http://schemas.microsoft.com/office/drawing/2014/main" id="{BC88D4D8-E020-1A67-A1E7-D3322E5C9ED4}"/>
              </a:ext>
            </a:extLst>
          </p:cNvPr>
          <p:cNvSpPr txBox="1"/>
          <p:nvPr/>
        </p:nvSpPr>
        <p:spPr>
          <a:xfrm>
            <a:off x="21679152" y="18042734"/>
            <a:ext cx="2637299" cy="469464"/>
          </a:xfrm>
          <a:prstGeom prst="rect">
            <a:avLst/>
          </a:prstGeom>
          <a:noFill/>
          <a:ln>
            <a:noFill/>
          </a:ln>
        </p:spPr>
        <p:txBody>
          <a:bodyPr spcFirstLastPara="1" wrap="square" lIns="24563" tIns="24563" rIns="24563" bIns="24563"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9pPr>
          </a:lstStyle>
          <a:p>
            <a:pPr algn="ctr">
              <a:buSzPts val="1500"/>
            </a:pPr>
            <a:r>
              <a:rPr lang="en-US" sz="2000" dirty="0">
                <a:solidFill>
                  <a:srgbClr val="C00000"/>
                </a:solidFill>
                <a:latin typeface="Palatino Linotype" panose="02040502050505030304" pitchFamily="18" charset="0"/>
              </a:rPr>
              <a:t>Magnetic Parameters</a:t>
            </a:r>
            <a:endParaRPr lang="en" sz="2000" dirty="0">
              <a:latin typeface="Palatino Linotype" panose="02040502050505030304" pitchFamily="18" charset="0"/>
            </a:endParaRPr>
          </a:p>
        </p:txBody>
      </p:sp>
      <p:pic>
        <p:nvPicPr>
          <p:cNvPr id="211" name="Picture 4" descr="Table&#10;&#10;Description automatically generated">
            <a:extLst>
              <a:ext uri="{FF2B5EF4-FFF2-40B4-BE49-F238E27FC236}">
                <a16:creationId xmlns:a16="http://schemas.microsoft.com/office/drawing/2014/main" id="{78F0F4AC-F105-C505-0D61-A90CD1F0D982}"/>
              </a:ext>
            </a:extLst>
          </p:cNvPr>
          <p:cNvPicPr>
            <a:picLocks noChangeAspect="1"/>
          </p:cNvPicPr>
          <p:nvPr/>
        </p:nvPicPr>
        <p:blipFill>
          <a:blip r:embed="rId53"/>
          <a:stretch>
            <a:fillRect/>
          </a:stretch>
        </p:blipFill>
        <p:spPr>
          <a:xfrm>
            <a:off x="21180068" y="30305318"/>
            <a:ext cx="7461738" cy="2026285"/>
          </a:xfrm>
          <a:prstGeom prst="rect">
            <a:avLst/>
          </a:prstGeom>
        </p:spPr>
      </p:pic>
      <p:pic>
        <p:nvPicPr>
          <p:cNvPr id="212" name="Picture 5" descr="Chart&#10;&#10;Description automatically generated">
            <a:extLst>
              <a:ext uri="{FF2B5EF4-FFF2-40B4-BE49-F238E27FC236}">
                <a16:creationId xmlns:a16="http://schemas.microsoft.com/office/drawing/2014/main" id="{B6D54C4B-2C45-CBCE-8D18-B7BEF30BCAE6}"/>
              </a:ext>
            </a:extLst>
          </p:cNvPr>
          <p:cNvPicPr>
            <a:picLocks noChangeAspect="1"/>
          </p:cNvPicPr>
          <p:nvPr/>
        </p:nvPicPr>
        <p:blipFill>
          <a:blip r:embed="rId54"/>
          <a:stretch>
            <a:fillRect/>
          </a:stretch>
        </p:blipFill>
        <p:spPr>
          <a:xfrm>
            <a:off x="24199644" y="18198060"/>
            <a:ext cx="4482123" cy="3143991"/>
          </a:xfrm>
          <a:prstGeom prst="rect">
            <a:avLst/>
          </a:prstGeom>
        </p:spPr>
      </p:pic>
      <p:pic>
        <p:nvPicPr>
          <p:cNvPr id="213" name="Picture 6" descr="Graphical user interface&#10;&#10;Description automatically generated">
            <a:extLst>
              <a:ext uri="{FF2B5EF4-FFF2-40B4-BE49-F238E27FC236}">
                <a16:creationId xmlns:a16="http://schemas.microsoft.com/office/drawing/2014/main" id="{D1FCBAD0-D6DF-FD03-7535-11AD305E98B5}"/>
              </a:ext>
            </a:extLst>
          </p:cNvPr>
          <p:cNvPicPr>
            <a:picLocks noChangeAspect="1"/>
          </p:cNvPicPr>
          <p:nvPr/>
        </p:nvPicPr>
        <p:blipFill>
          <a:blip r:embed="rId55"/>
          <a:stretch>
            <a:fillRect/>
          </a:stretch>
        </p:blipFill>
        <p:spPr>
          <a:xfrm>
            <a:off x="24306154" y="21199420"/>
            <a:ext cx="4433954" cy="2537979"/>
          </a:xfrm>
          <a:prstGeom prst="rect">
            <a:avLst/>
          </a:prstGeom>
        </p:spPr>
      </p:pic>
      <p:pic>
        <p:nvPicPr>
          <p:cNvPr id="214" name="Picture 6" descr="Graphical user interface, text, application, email&#10;&#10;Description automatically generated">
            <a:extLst>
              <a:ext uri="{FF2B5EF4-FFF2-40B4-BE49-F238E27FC236}">
                <a16:creationId xmlns:a16="http://schemas.microsoft.com/office/drawing/2014/main" id="{87B7F2B5-7455-EB0C-4143-5857414AEAC7}"/>
              </a:ext>
            </a:extLst>
          </p:cNvPr>
          <p:cNvPicPr>
            <a:picLocks noChangeAspect="1"/>
          </p:cNvPicPr>
          <p:nvPr/>
        </p:nvPicPr>
        <p:blipFill rotWithShape="1">
          <a:blip r:embed="rId56"/>
          <a:srcRect l="-1" r="44004"/>
          <a:stretch/>
        </p:blipFill>
        <p:spPr>
          <a:xfrm>
            <a:off x="29076951" y="18908503"/>
            <a:ext cx="5233241" cy="5090868"/>
          </a:xfrm>
          <a:prstGeom prst="rect">
            <a:avLst/>
          </a:prstGeom>
        </p:spPr>
      </p:pic>
      <p:sp>
        <p:nvSpPr>
          <p:cNvPr id="215" name="Google Shape;210;p33">
            <a:extLst>
              <a:ext uri="{FF2B5EF4-FFF2-40B4-BE49-F238E27FC236}">
                <a16:creationId xmlns:a16="http://schemas.microsoft.com/office/drawing/2014/main" id="{20115C76-D67A-7786-1DCF-5290396AE377}"/>
              </a:ext>
            </a:extLst>
          </p:cNvPr>
          <p:cNvSpPr txBox="1"/>
          <p:nvPr/>
        </p:nvSpPr>
        <p:spPr>
          <a:xfrm>
            <a:off x="23584015" y="13155655"/>
            <a:ext cx="1571735" cy="494102"/>
          </a:xfrm>
          <a:prstGeom prst="rect">
            <a:avLst/>
          </a:prstGeom>
          <a:noFill/>
          <a:ln>
            <a:noFill/>
          </a:ln>
        </p:spPr>
        <p:txBody>
          <a:bodyPr spcFirstLastPara="1" wrap="square" lIns="24563" tIns="24563" rIns="24563" bIns="24563"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9pPr>
          </a:lstStyle>
          <a:p>
            <a:pPr algn="ctr">
              <a:buSzPts val="1500"/>
            </a:pPr>
            <a:r>
              <a:rPr lang="en-US" sz="2000" dirty="0">
                <a:solidFill>
                  <a:srgbClr val="C00000"/>
                </a:solidFill>
                <a:latin typeface="Calibri"/>
              </a:rPr>
              <a:t>1D menu</a:t>
            </a:r>
            <a:endParaRPr lang="en" sz="2000" dirty="0">
              <a:latin typeface="Calibri"/>
            </a:endParaRPr>
          </a:p>
        </p:txBody>
      </p:sp>
      <p:sp>
        <p:nvSpPr>
          <p:cNvPr id="216" name="Google Shape;210;p33">
            <a:extLst>
              <a:ext uri="{FF2B5EF4-FFF2-40B4-BE49-F238E27FC236}">
                <a16:creationId xmlns:a16="http://schemas.microsoft.com/office/drawing/2014/main" id="{C4DB5816-5C38-FAEF-F84A-AF35E3B9AD01}"/>
              </a:ext>
            </a:extLst>
          </p:cNvPr>
          <p:cNvSpPr txBox="1"/>
          <p:nvPr/>
        </p:nvSpPr>
        <p:spPr>
          <a:xfrm>
            <a:off x="25541923" y="13572147"/>
            <a:ext cx="1571735" cy="494102"/>
          </a:xfrm>
          <a:prstGeom prst="rect">
            <a:avLst/>
          </a:prstGeom>
          <a:noFill/>
          <a:ln>
            <a:noFill/>
          </a:ln>
        </p:spPr>
        <p:txBody>
          <a:bodyPr spcFirstLastPara="1" wrap="square" lIns="24563" tIns="24563" rIns="24563" bIns="24563"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9pPr>
          </a:lstStyle>
          <a:p>
            <a:pPr algn="ctr">
              <a:buSzPts val="1500"/>
            </a:pPr>
            <a:r>
              <a:rPr lang="en-US" sz="2000" dirty="0">
                <a:solidFill>
                  <a:srgbClr val="C00000"/>
                </a:solidFill>
                <a:latin typeface="Calibri"/>
              </a:rPr>
              <a:t>2D menu</a:t>
            </a:r>
            <a:endParaRPr lang="en" sz="2000" dirty="0">
              <a:latin typeface="Calibri"/>
            </a:endParaRPr>
          </a:p>
        </p:txBody>
      </p:sp>
      <p:sp>
        <p:nvSpPr>
          <p:cNvPr id="219" name="Google Shape;210;p33">
            <a:extLst>
              <a:ext uri="{FF2B5EF4-FFF2-40B4-BE49-F238E27FC236}">
                <a16:creationId xmlns:a16="http://schemas.microsoft.com/office/drawing/2014/main" id="{A30BDA7A-5804-1E93-6561-5DD3771C772F}"/>
              </a:ext>
            </a:extLst>
          </p:cNvPr>
          <p:cNvSpPr txBox="1"/>
          <p:nvPr/>
        </p:nvSpPr>
        <p:spPr>
          <a:xfrm>
            <a:off x="15271911" y="17424663"/>
            <a:ext cx="3677962" cy="571204"/>
          </a:xfrm>
          <a:prstGeom prst="rect">
            <a:avLst/>
          </a:prstGeom>
          <a:noFill/>
          <a:ln>
            <a:noFill/>
          </a:ln>
        </p:spPr>
        <p:txBody>
          <a:bodyPr spcFirstLastPara="1" wrap="square" lIns="24563" tIns="24563" rIns="24563" bIns="24563"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9pPr>
          </a:lstStyle>
          <a:p>
            <a:pPr algn="ctr">
              <a:buSzPts val="1500"/>
            </a:pPr>
            <a:r>
              <a:rPr lang="en-US" sz="2000" dirty="0">
                <a:solidFill>
                  <a:srgbClr val="C00000"/>
                </a:solidFill>
                <a:latin typeface="Palatino Linotype" panose="02040502050505030304" pitchFamily="18" charset="0"/>
              </a:rPr>
              <a:t>Turning on GPU Option highly recommended for fitting</a:t>
            </a:r>
            <a:endParaRPr lang="en" sz="2000" dirty="0">
              <a:latin typeface="Palatino Linotype" panose="02040502050505030304" pitchFamily="18" charset="0"/>
            </a:endParaRPr>
          </a:p>
        </p:txBody>
      </p:sp>
      <p:sp>
        <p:nvSpPr>
          <p:cNvPr id="220" name="Google Shape;253;p39">
            <a:extLst>
              <a:ext uri="{FF2B5EF4-FFF2-40B4-BE49-F238E27FC236}">
                <a16:creationId xmlns:a16="http://schemas.microsoft.com/office/drawing/2014/main" id="{6569292C-2923-1062-0E85-059822A1C14B}"/>
              </a:ext>
            </a:extLst>
          </p:cNvPr>
          <p:cNvSpPr txBox="1">
            <a:spLocks/>
          </p:cNvSpPr>
          <p:nvPr/>
        </p:nvSpPr>
        <p:spPr>
          <a:xfrm>
            <a:off x="29135911" y="18200801"/>
            <a:ext cx="2299515" cy="431414"/>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RPr/>
            </a:defPPr>
            <a:lvl1pPr marR="0" lvl="0" algn="l" defTabSz="4937760" rtl="0" eaLnBrk="1" latinLnBrk="0" hangingPunct="1">
              <a:lnSpc>
                <a:spcPct val="100000"/>
              </a:lnSpc>
              <a:spcBef>
                <a:spcPts val="0"/>
              </a:spcBef>
              <a:spcAft>
                <a:spcPts val="0"/>
              </a:spcAft>
              <a:buClr>
                <a:srgbClr val="000000"/>
              </a:buClr>
              <a:buFont typeface="Arial"/>
              <a:buNone/>
              <a:defRPr sz="2222" b="0" i="0" u="none" strike="noStrike" kern="1200"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9pPr>
          </a:lstStyle>
          <a:p>
            <a:r>
              <a:rPr lang="en-US" sz="2600" b="1" dirty="0">
                <a:solidFill>
                  <a:srgbClr val="0070C0"/>
                </a:solidFill>
                <a:latin typeface="Verdana" panose="020B0604030504040204" pitchFamily="34" charset="0"/>
                <a:ea typeface="Verdana" panose="020B0604030504040204" pitchFamily="34" charset="0"/>
              </a:rPr>
              <a:t>Constraints</a:t>
            </a:r>
          </a:p>
        </p:txBody>
      </p:sp>
      <p:sp>
        <p:nvSpPr>
          <p:cNvPr id="221" name="Google Shape;253;p39">
            <a:extLst>
              <a:ext uri="{FF2B5EF4-FFF2-40B4-BE49-F238E27FC236}">
                <a16:creationId xmlns:a16="http://schemas.microsoft.com/office/drawing/2014/main" id="{10408981-73D0-C225-05F2-599AFFDBD642}"/>
              </a:ext>
            </a:extLst>
          </p:cNvPr>
          <p:cNvSpPr txBox="1">
            <a:spLocks/>
          </p:cNvSpPr>
          <p:nvPr/>
        </p:nvSpPr>
        <p:spPr>
          <a:xfrm>
            <a:off x="25852401" y="29821217"/>
            <a:ext cx="2542075" cy="484101"/>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RPr/>
            </a:defPPr>
            <a:lvl1pPr marR="0" lvl="0" algn="l" defTabSz="4937760" rtl="0" eaLnBrk="1" latinLnBrk="0" hangingPunct="1">
              <a:lnSpc>
                <a:spcPct val="100000"/>
              </a:lnSpc>
              <a:spcBef>
                <a:spcPts val="0"/>
              </a:spcBef>
              <a:spcAft>
                <a:spcPts val="0"/>
              </a:spcAft>
              <a:buClr>
                <a:srgbClr val="000000"/>
              </a:buClr>
              <a:buFont typeface="Arial"/>
              <a:buNone/>
              <a:defRPr sz="2222" b="0" i="0" u="none" strike="noStrike" kern="1200"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9pPr>
          </a:lstStyle>
          <a:p>
            <a:r>
              <a:rPr lang="en-US" sz="2600" b="1" dirty="0">
                <a:solidFill>
                  <a:srgbClr val="0070C0"/>
                </a:solidFill>
                <a:latin typeface="Verdana" panose="020B0604030504040204" pitchFamily="34" charset="0"/>
                <a:ea typeface="Verdana" panose="020B0604030504040204" pitchFamily="34" charset="0"/>
              </a:rPr>
              <a:t>Batch Fitting</a:t>
            </a:r>
          </a:p>
        </p:txBody>
      </p:sp>
      <p:pic>
        <p:nvPicPr>
          <p:cNvPr id="252" name="Google Shape;222;p35">
            <a:extLst>
              <a:ext uri="{FF2B5EF4-FFF2-40B4-BE49-F238E27FC236}">
                <a16:creationId xmlns:a16="http://schemas.microsoft.com/office/drawing/2014/main" id="{43318F9F-4FB5-EBD9-88A0-FAA80CE2456E}"/>
              </a:ext>
            </a:extLst>
          </p:cNvPr>
          <p:cNvPicPr preferRelativeResize="0"/>
          <p:nvPr/>
        </p:nvPicPr>
        <p:blipFill rotWithShape="1">
          <a:blip r:embed="rId57">
            <a:alphaModFix/>
          </a:blip>
          <a:srcRect t="12808" r="6128"/>
          <a:stretch/>
        </p:blipFill>
        <p:spPr>
          <a:xfrm>
            <a:off x="24392161" y="24522828"/>
            <a:ext cx="10058400" cy="5250554"/>
          </a:xfrm>
          <a:prstGeom prst="rect">
            <a:avLst/>
          </a:prstGeom>
          <a:noFill/>
          <a:ln>
            <a:noFill/>
          </a:ln>
        </p:spPr>
      </p:pic>
      <mc:AlternateContent xmlns:mc="http://schemas.openxmlformats.org/markup-compatibility/2006" xmlns:p14="http://schemas.microsoft.com/office/powerpoint/2010/main">
        <mc:Choice Requires="p14">
          <p:contentPart p14:bwMode="auto" r:id="rId58">
            <p14:nvContentPartPr>
              <p14:cNvPr id="253" name="Ink 252">
                <a:extLst>
                  <a:ext uri="{FF2B5EF4-FFF2-40B4-BE49-F238E27FC236}">
                    <a16:creationId xmlns:a16="http://schemas.microsoft.com/office/drawing/2014/main" id="{9D1744D2-B4D7-9CE1-89F7-C1C847BD06DF}"/>
                  </a:ext>
                </a:extLst>
              </p14:cNvPr>
              <p14:cNvContentPartPr/>
              <p14:nvPr/>
            </p14:nvContentPartPr>
            <p14:xfrm>
              <a:off x="24911885" y="28857959"/>
              <a:ext cx="3769784" cy="82952"/>
            </p14:xfrm>
          </p:contentPart>
        </mc:Choice>
        <mc:Fallback xmlns="">
          <p:pic>
            <p:nvPicPr>
              <p:cNvPr id="253" name="Ink 252">
                <a:extLst>
                  <a:ext uri="{FF2B5EF4-FFF2-40B4-BE49-F238E27FC236}">
                    <a16:creationId xmlns:a16="http://schemas.microsoft.com/office/drawing/2014/main" id="{9D1744D2-B4D7-9CE1-89F7-C1C847BD06DF}"/>
                  </a:ext>
                </a:extLst>
              </p:cNvPr>
              <p:cNvPicPr/>
              <p:nvPr/>
            </p:nvPicPr>
            <p:blipFill>
              <a:blip r:embed="rId59"/>
              <a:stretch>
                <a:fillRect/>
              </a:stretch>
            </p:blipFill>
            <p:spPr>
              <a:xfrm>
                <a:off x="24857835" y="28750693"/>
                <a:ext cx="3877523" cy="297125"/>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254" name="Ink 253">
                <a:extLst>
                  <a:ext uri="{FF2B5EF4-FFF2-40B4-BE49-F238E27FC236}">
                    <a16:creationId xmlns:a16="http://schemas.microsoft.com/office/drawing/2014/main" id="{87C8FA95-A7E6-4C76-92CA-46861D84B238}"/>
                  </a:ext>
                </a:extLst>
              </p14:cNvPr>
              <p14:cNvContentPartPr/>
              <p14:nvPr/>
            </p14:nvContentPartPr>
            <p14:xfrm>
              <a:off x="28054160" y="28901201"/>
              <a:ext cx="586728" cy="45719"/>
            </p14:xfrm>
          </p:contentPart>
        </mc:Choice>
        <mc:Fallback xmlns="">
          <p:pic>
            <p:nvPicPr>
              <p:cNvPr id="254" name="Ink 253">
                <a:extLst>
                  <a:ext uri="{FF2B5EF4-FFF2-40B4-BE49-F238E27FC236}">
                    <a16:creationId xmlns:a16="http://schemas.microsoft.com/office/drawing/2014/main" id="{87C8FA95-A7E6-4C76-92CA-46861D84B238}"/>
                  </a:ext>
                </a:extLst>
              </p:cNvPr>
              <p:cNvPicPr/>
              <p:nvPr/>
            </p:nvPicPr>
            <p:blipFill>
              <a:blip r:embed="rId61"/>
              <a:stretch>
                <a:fillRect/>
              </a:stretch>
            </p:blipFill>
            <p:spPr>
              <a:xfrm>
                <a:off x="28000262" y="28789691"/>
                <a:ext cx="694886" cy="268367"/>
              </a:xfrm>
              <a:prstGeom prst="rect">
                <a:avLst/>
              </a:prstGeom>
            </p:spPr>
          </p:pic>
        </mc:Fallback>
      </mc:AlternateContent>
      <p:pic>
        <p:nvPicPr>
          <p:cNvPr id="255" name="Google Shape;216;p34">
            <a:extLst>
              <a:ext uri="{FF2B5EF4-FFF2-40B4-BE49-F238E27FC236}">
                <a16:creationId xmlns:a16="http://schemas.microsoft.com/office/drawing/2014/main" id="{36BD32FC-25DC-1A47-2B58-D2DC14D25829}"/>
              </a:ext>
            </a:extLst>
          </p:cNvPr>
          <p:cNvPicPr preferRelativeResize="0"/>
          <p:nvPr/>
        </p:nvPicPr>
        <p:blipFill rotWithShape="1">
          <a:blip r:embed="rId62">
            <a:alphaModFix/>
          </a:blip>
          <a:srcRect l="8018" t="16853" r="51894"/>
          <a:stretch/>
        </p:blipFill>
        <p:spPr>
          <a:xfrm>
            <a:off x="19913789" y="24478844"/>
            <a:ext cx="4572000" cy="5324247"/>
          </a:xfrm>
          <a:prstGeom prst="rect">
            <a:avLst/>
          </a:prstGeom>
          <a:noFill/>
          <a:ln>
            <a:noFill/>
          </a:ln>
        </p:spPr>
      </p:pic>
      <p:sp>
        <p:nvSpPr>
          <p:cNvPr id="256" name="Google Shape;215;p34">
            <a:extLst>
              <a:ext uri="{FF2B5EF4-FFF2-40B4-BE49-F238E27FC236}">
                <a16:creationId xmlns:a16="http://schemas.microsoft.com/office/drawing/2014/main" id="{7F0DCEC1-8B44-DBCD-66A2-67F2712F1CDF}"/>
              </a:ext>
            </a:extLst>
          </p:cNvPr>
          <p:cNvSpPr txBox="1">
            <a:spLocks/>
          </p:cNvSpPr>
          <p:nvPr/>
        </p:nvSpPr>
        <p:spPr>
          <a:xfrm>
            <a:off x="20361472" y="24042600"/>
            <a:ext cx="3552659" cy="458858"/>
          </a:xfrm>
          <a:prstGeom prst="rect">
            <a:avLst/>
          </a:prstGeom>
        </p:spPr>
        <p:txBody>
          <a:bodyPr spcFirstLastPara="1" wrap="square" lIns="0" tIns="0" rIns="0" bIns="0" anchor="b" anchorCtr="0">
            <a:noAutofit/>
          </a:bodyPr>
          <a:lstStyle>
            <a:defPPr marR="0" lvl="0" algn="l" rtl="0">
              <a:lnSpc>
                <a:spcPct val="100000"/>
              </a:lnSpc>
              <a:spcBef>
                <a:spcPts val="0"/>
              </a:spcBef>
              <a:spcAft>
                <a:spcPts val="0"/>
              </a:spcAft>
              <a:defRPr/>
            </a:defPPr>
            <a:lvl1pPr marR="0" lvl="0" algn="l" defTabSz="4937760" rtl="0" eaLnBrk="1" latinLnBrk="0" hangingPunct="1">
              <a:lnSpc>
                <a:spcPct val="100000"/>
              </a:lnSpc>
              <a:spcBef>
                <a:spcPts val="0"/>
              </a:spcBef>
              <a:spcAft>
                <a:spcPts val="0"/>
              </a:spcAft>
              <a:buClr>
                <a:srgbClr val="000000"/>
              </a:buClr>
              <a:buFont typeface="Arial"/>
              <a:buNone/>
              <a:defRPr sz="2222" b="0" i="0" u="none" strike="noStrike" kern="1200"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9pPr>
          </a:lstStyle>
          <a:p>
            <a:r>
              <a:rPr lang="en-US" sz="2800" b="1" dirty="0">
                <a:solidFill>
                  <a:srgbClr val="0070C0"/>
                </a:solidFill>
              </a:rPr>
              <a:t>Plugin Model Editor</a:t>
            </a:r>
          </a:p>
        </p:txBody>
      </p:sp>
      <p:sp>
        <p:nvSpPr>
          <p:cNvPr id="257" name="TextBox 256">
            <a:extLst>
              <a:ext uri="{FF2B5EF4-FFF2-40B4-BE49-F238E27FC236}">
                <a16:creationId xmlns:a16="http://schemas.microsoft.com/office/drawing/2014/main" id="{5D88B6B2-88BC-DD4B-8142-22BF2BC35075}"/>
              </a:ext>
            </a:extLst>
          </p:cNvPr>
          <p:cNvSpPr txBox="1"/>
          <p:nvPr/>
        </p:nvSpPr>
        <p:spPr>
          <a:xfrm>
            <a:off x="27973211" y="26875390"/>
            <a:ext cx="236219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800" dirty="0">
                <a:highlight>
                  <a:srgbClr val="00FFFF"/>
                </a:highlight>
              </a:rPr>
              <a:t>Parameter definition</a:t>
            </a:r>
            <a:endParaRPr lang="en-US" dirty="0">
              <a:highlight>
                <a:srgbClr val="00FFFF"/>
              </a:highlight>
            </a:endParaRPr>
          </a:p>
        </p:txBody>
      </p:sp>
      <p:sp>
        <p:nvSpPr>
          <p:cNvPr id="258" name="TextBox 257">
            <a:extLst>
              <a:ext uri="{FF2B5EF4-FFF2-40B4-BE49-F238E27FC236}">
                <a16:creationId xmlns:a16="http://schemas.microsoft.com/office/drawing/2014/main" id="{59A14E6E-2CE5-F975-A256-285020DB5CCC}"/>
              </a:ext>
            </a:extLst>
          </p:cNvPr>
          <p:cNvSpPr txBox="1"/>
          <p:nvPr/>
        </p:nvSpPr>
        <p:spPr>
          <a:xfrm>
            <a:off x="28386448" y="29043652"/>
            <a:ext cx="236219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800" dirty="0">
                <a:highlight>
                  <a:srgbClr val="00FFFF"/>
                </a:highlight>
              </a:rPr>
              <a:t>Model calculation</a:t>
            </a:r>
            <a:endParaRPr lang="en-US" dirty="0">
              <a:highlight>
                <a:srgbClr val="00FFFF"/>
              </a:highlight>
            </a:endParaRPr>
          </a:p>
        </p:txBody>
      </p:sp>
      <p:sp>
        <p:nvSpPr>
          <p:cNvPr id="259" name="Google Shape;215;p34">
            <a:extLst>
              <a:ext uri="{FF2B5EF4-FFF2-40B4-BE49-F238E27FC236}">
                <a16:creationId xmlns:a16="http://schemas.microsoft.com/office/drawing/2014/main" id="{9EE3BC55-A532-1462-385F-C2AD97A517E9}"/>
              </a:ext>
            </a:extLst>
          </p:cNvPr>
          <p:cNvSpPr txBox="1">
            <a:spLocks/>
          </p:cNvSpPr>
          <p:nvPr/>
        </p:nvSpPr>
        <p:spPr>
          <a:xfrm>
            <a:off x="27457758" y="23990206"/>
            <a:ext cx="4152665" cy="468023"/>
          </a:xfrm>
          <a:prstGeom prst="rect">
            <a:avLst/>
          </a:prstGeom>
        </p:spPr>
        <p:txBody>
          <a:bodyPr spcFirstLastPara="1" wrap="square" lIns="0" tIns="0" rIns="0" bIns="0" anchor="b" anchorCtr="0">
            <a:noAutofit/>
          </a:bodyPr>
          <a:lstStyle>
            <a:defPPr marR="0" lvl="0" algn="l" rtl="0">
              <a:lnSpc>
                <a:spcPct val="100000"/>
              </a:lnSpc>
              <a:spcBef>
                <a:spcPts val="0"/>
              </a:spcBef>
              <a:spcAft>
                <a:spcPts val="0"/>
              </a:spcAft>
              <a:defRPr/>
            </a:defPPr>
            <a:lvl1pPr marR="0" lvl="0" algn="l" defTabSz="4937760" rtl="0" eaLnBrk="1" latinLnBrk="0" hangingPunct="1">
              <a:lnSpc>
                <a:spcPct val="100000"/>
              </a:lnSpc>
              <a:spcBef>
                <a:spcPts val="0"/>
              </a:spcBef>
              <a:spcAft>
                <a:spcPts val="0"/>
              </a:spcAft>
              <a:buClr>
                <a:srgbClr val="000000"/>
              </a:buClr>
              <a:buFont typeface="Arial"/>
              <a:buNone/>
              <a:defRPr sz="2222" b="0" i="0" u="none" strike="noStrike" kern="1200"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9pPr>
          </a:lstStyle>
          <a:p>
            <a:r>
              <a:rPr lang="en-US" sz="2800" b="1" dirty="0">
                <a:solidFill>
                  <a:srgbClr val="0070C0"/>
                </a:solidFill>
              </a:rPr>
              <a:t>Python or Python + C</a:t>
            </a:r>
          </a:p>
        </p:txBody>
      </p:sp>
      <p:cxnSp>
        <p:nvCxnSpPr>
          <p:cNvPr id="261" name="Straight Connector 260">
            <a:extLst>
              <a:ext uri="{FF2B5EF4-FFF2-40B4-BE49-F238E27FC236}">
                <a16:creationId xmlns:a16="http://schemas.microsoft.com/office/drawing/2014/main" id="{E992139C-342C-2470-AD4E-5796C00041C8}"/>
              </a:ext>
            </a:extLst>
          </p:cNvPr>
          <p:cNvCxnSpPr/>
          <p:nvPr/>
        </p:nvCxnSpPr>
        <p:spPr>
          <a:xfrm flipH="1">
            <a:off x="14891640" y="32662236"/>
            <a:ext cx="14176809" cy="0"/>
          </a:xfrm>
          <a:prstGeom prst="line">
            <a:avLst/>
          </a:prstGeom>
          <a:ln w="762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29565645"/>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1260</TotalTime>
  <Words>1112</Words>
  <Application>Microsoft Office PowerPoint</Application>
  <PresentationFormat>Custom</PresentationFormat>
  <Paragraphs>172</Paragraphs>
  <Slides>1</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vt:i4>
      </vt:variant>
    </vt:vector>
  </HeadingPairs>
  <TitlesOfParts>
    <vt:vector size="9" baseType="lpstr">
      <vt:lpstr>Arial</vt:lpstr>
      <vt:lpstr>Arial,Sans-Serif</vt:lpstr>
      <vt:lpstr>Calibri</vt:lpstr>
      <vt:lpstr>Calibri Light</vt:lpstr>
      <vt:lpstr>Palatino Linotype</vt:lpstr>
      <vt:lpstr>Tahoma</vt:lpstr>
      <vt:lpstr>Verdana</vt:lpstr>
      <vt:lpstr>Office Theme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Butler, Paul D. (Fed)</dc:creator>
  <cp:lastModifiedBy>Butler, Paul D. (Fed)</cp:lastModifiedBy>
  <cp:revision>2</cp:revision>
  <dcterms:created xsi:type="dcterms:W3CDTF">2023-06-15T00:24:44Z</dcterms:created>
  <dcterms:modified xsi:type="dcterms:W3CDTF">2023-06-20T00:01:53Z</dcterms:modified>
</cp:coreProperties>
</file>